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vml" ContentType="application/vnd.openxmlformats-officedocument.vmlDrawing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256" r:id="rId2"/>
    <p:sldId id="257" r:id="rId3"/>
    <p:sldId id="259" r:id="rId4"/>
    <p:sldId id="260" r:id="rId5"/>
    <p:sldId id="261" r:id="rId6"/>
    <p:sldId id="274" r:id="rId7"/>
    <p:sldId id="276" r:id="rId8"/>
    <p:sldId id="265" r:id="rId9"/>
    <p:sldId id="266" r:id="rId10"/>
    <p:sldId id="273" r:id="rId11"/>
    <p:sldId id="267" r:id="rId12"/>
    <p:sldId id="278" r:id="rId13"/>
    <p:sldId id="270" r:id="rId14"/>
    <p:sldId id="279" r:id="rId15"/>
    <p:sldId id="283" r:id="rId16"/>
    <p:sldId id="284" r:id="rId17"/>
    <p:sldId id="287" r:id="rId18"/>
    <p:sldId id="285" r:id="rId19"/>
    <p:sldId id="288" r:id="rId20"/>
    <p:sldId id="289" r:id="rId21"/>
    <p:sldId id="271" r:id="rId22"/>
    <p:sldId id="280" r:id="rId23"/>
    <p:sldId id="281" r:id="rId24"/>
    <p:sldId id="282" r:id="rId25"/>
  </p:sldIdLst>
  <p:sldSz cx="9144000" cy="6858000" type="screen4x3"/>
  <p:notesSz cx="6794500" cy="99187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shadow_cell\LLN\ion_signal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shadow_cell\LLN\ion_signal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shadow_cell\LLN\ion_signal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shadow_cell\LLN\output_comparison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shadow_cell\LLN\output_comparis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shadow_cell\LLN\output_comparis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shadow_cell\LLN\output_sigma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horn_cell_windows\losses_structur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horn_cell_windows\losses_structur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horn_cell_windows\losses_structure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horn_cell_windows\losses_structure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yStuff\shadow_cell\LLN\ion_sig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scatterChart>
        <c:scatterStyle val="smoothMarker"/>
        <c:ser>
          <c:idx val="0"/>
          <c:order val="0"/>
          <c:tx>
            <c:v>calculation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Sheet1!$AA$22:$AA$106</c:f>
              <c:numCache>
                <c:formatCode>General</c:formatCode>
                <c:ptCount val="85"/>
                <c:pt idx="1">
                  <c:v>0</c:v>
                </c:pt>
                <c:pt idx="2">
                  <c:v>3</c:v>
                </c:pt>
                <c:pt idx="3">
                  <c:v>10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  <c:pt idx="12">
                  <c:v>28</c:v>
                </c:pt>
                <c:pt idx="13">
                  <c:v>29</c:v>
                </c:pt>
                <c:pt idx="14">
                  <c:v>30</c:v>
                </c:pt>
                <c:pt idx="15">
                  <c:v>31</c:v>
                </c:pt>
                <c:pt idx="16">
                  <c:v>32</c:v>
                </c:pt>
                <c:pt idx="17">
                  <c:v>33</c:v>
                </c:pt>
                <c:pt idx="18">
                  <c:v>34</c:v>
                </c:pt>
                <c:pt idx="19">
                  <c:v>35</c:v>
                </c:pt>
                <c:pt idx="20">
                  <c:v>36</c:v>
                </c:pt>
                <c:pt idx="21">
                  <c:v>37</c:v>
                </c:pt>
                <c:pt idx="22">
                  <c:v>38</c:v>
                </c:pt>
                <c:pt idx="23">
                  <c:v>39</c:v>
                </c:pt>
                <c:pt idx="24">
                  <c:v>40</c:v>
                </c:pt>
                <c:pt idx="25">
                  <c:v>41</c:v>
                </c:pt>
                <c:pt idx="26">
                  <c:v>42</c:v>
                </c:pt>
                <c:pt idx="27">
                  <c:v>43</c:v>
                </c:pt>
                <c:pt idx="28">
                  <c:v>44</c:v>
                </c:pt>
                <c:pt idx="29">
                  <c:v>45</c:v>
                </c:pt>
                <c:pt idx="30">
                  <c:v>46</c:v>
                </c:pt>
                <c:pt idx="31">
                  <c:v>47</c:v>
                </c:pt>
                <c:pt idx="32">
                  <c:v>48</c:v>
                </c:pt>
                <c:pt idx="33">
                  <c:v>49</c:v>
                </c:pt>
                <c:pt idx="34">
                  <c:v>50</c:v>
                </c:pt>
                <c:pt idx="35">
                  <c:v>51</c:v>
                </c:pt>
                <c:pt idx="36">
                  <c:v>52</c:v>
                </c:pt>
                <c:pt idx="37">
                  <c:v>53</c:v>
                </c:pt>
                <c:pt idx="38">
                  <c:v>54</c:v>
                </c:pt>
                <c:pt idx="39">
                  <c:v>55</c:v>
                </c:pt>
                <c:pt idx="40">
                  <c:v>56</c:v>
                </c:pt>
                <c:pt idx="41">
                  <c:v>57</c:v>
                </c:pt>
                <c:pt idx="42">
                  <c:v>58</c:v>
                </c:pt>
                <c:pt idx="43">
                  <c:v>59</c:v>
                </c:pt>
                <c:pt idx="44">
                  <c:v>60</c:v>
                </c:pt>
                <c:pt idx="45">
                  <c:v>61</c:v>
                </c:pt>
                <c:pt idx="46">
                  <c:v>62</c:v>
                </c:pt>
                <c:pt idx="47">
                  <c:v>63</c:v>
                </c:pt>
                <c:pt idx="48">
                  <c:v>64</c:v>
                </c:pt>
                <c:pt idx="49">
                  <c:v>65</c:v>
                </c:pt>
                <c:pt idx="50">
                  <c:v>66</c:v>
                </c:pt>
                <c:pt idx="51">
                  <c:v>67</c:v>
                </c:pt>
                <c:pt idx="52">
                  <c:v>68</c:v>
                </c:pt>
                <c:pt idx="53">
                  <c:v>69</c:v>
                </c:pt>
                <c:pt idx="54">
                  <c:v>70</c:v>
                </c:pt>
                <c:pt idx="55">
                  <c:v>71</c:v>
                </c:pt>
                <c:pt idx="56">
                  <c:v>72</c:v>
                </c:pt>
                <c:pt idx="57">
                  <c:v>73</c:v>
                </c:pt>
                <c:pt idx="58">
                  <c:v>74</c:v>
                </c:pt>
                <c:pt idx="59">
                  <c:v>75</c:v>
                </c:pt>
                <c:pt idx="60">
                  <c:v>76</c:v>
                </c:pt>
                <c:pt idx="61">
                  <c:v>77</c:v>
                </c:pt>
                <c:pt idx="62">
                  <c:v>78</c:v>
                </c:pt>
                <c:pt idx="63">
                  <c:v>79</c:v>
                </c:pt>
                <c:pt idx="64">
                  <c:v>80</c:v>
                </c:pt>
                <c:pt idx="65">
                  <c:v>81</c:v>
                </c:pt>
                <c:pt idx="66">
                  <c:v>82</c:v>
                </c:pt>
                <c:pt idx="67">
                  <c:v>83</c:v>
                </c:pt>
                <c:pt idx="68">
                  <c:v>84</c:v>
                </c:pt>
                <c:pt idx="69">
                  <c:v>85</c:v>
                </c:pt>
                <c:pt idx="70">
                  <c:v>86</c:v>
                </c:pt>
                <c:pt idx="71">
                  <c:v>87</c:v>
                </c:pt>
                <c:pt idx="72">
                  <c:v>88</c:v>
                </c:pt>
                <c:pt idx="73">
                  <c:v>89</c:v>
                </c:pt>
                <c:pt idx="74">
                  <c:v>90</c:v>
                </c:pt>
                <c:pt idx="75">
                  <c:v>91</c:v>
                </c:pt>
                <c:pt idx="76">
                  <c:v>92</c:v>
                </c:pt>
                <c:pt idx="77">
                  <c:v>93</c:v>
                </c:pt>
                <c:pt idx="78">
                  <c:v>94</c:v>
                </c:pt>
                <c:pt idx="79">
                  <c:v>95</c:v>
                </c:pt>
                <c:pt idx="80">
                  <c:v>96</c:v>
                </c:pt>
                <c:pt idx="81">
                  <c:v>97</c:v>
                </c:pt>
                <c:pt idx="82">
                  <c:v>98</c:v>
                </c:pt>
                <c:pt idx="83">
                  <c:v>99</c:v>
                </c:pt>
                <c:pt idx="84">
                  <c:v>100</c:v>
                </c:pt>
              </c:numCache>
            </c:numRef>
          </c:xVal>
          <c:yVal>
            <c:numRef>
              <c:f>Sheet1!$AB$23:$AB$106</c:f>
              <c:numCache>
                <c:formatCode>0.00E+00</c:formatCode>
                <c:ptCount val="84"/>
                <c:pt idx="0">
                  <c:v>3.7273380403608952E-9</c:v>
                </c:pt>
                <c:pt idx="1">
                  <c:v>1</c:v>
                </c:pt>
                <c:pt idx="2">
                  <c:v>0.48209193150009183</c:v>
                </c:pt>
                <c:pt idx="3">
                  <c:v>0.24169903294817621</c:v>
                </c:pt>
                <c:pt idx="4">
                  <c:v>0.24389162656719568</c:v>
                </c:pt>
                <c:pt idx="5">
                  <c:v>0.25643060345304297</c:v>
                </c:pt>
                <c:pt idx="6">
                  <c:v>0.27440332963450148</c:v>
                </c:pt>
                <c:pt idx="7">
                  <c:v>0.292628144857488</c:v>
                </c:pt>
                <c:pt idx="8">
                  <c:v>0.30831832202599591</c:v>
                </c:pt>
                <c:pt idx="9">
                  <c:v>0.32215650581209793</c:v>
                </c:pt>
                <c:pt idx="10">
                  <c:v>0.33767563303005338</c:v>
                </c:pt>
                <c:pt idx="11">
                  <c:v>0.35925516323578038</c:v>
                </c:pt>
                <c:pt idx="12">
                  <c:v>0.38937969697213526</c:v>
                </c:pt>
                <c:pt idx="13">
                  <c:v>0.42720552504633524</c:v>
                </c:pt>
                <c:pt idx="14">
                  <c:v>0.46897403121153508</c:v>
                </c:pt>
                <c:pt idx="15">
                  <c:v>0.50723762160004349</c:v>
                </c:pt>
                <c:pt idx="16">
                  <c:v>0.53307540410935461</c:v>
                </c:pt>
                <c:pt idx="17">
                  <c:v>0.53809461445760165</c:v>
                </c:pt>
                <c:pt idx="18">
                  <c:v>0.51806484264925778</c:v>
                </c:pt>
                <c:pt idx="19">
                  <c:v>0.47373204203323693</c:v>
                </c:pt>
                <c:pt idx="20">
                  <c:v>0.41176169666654366</c:v>
                </c:pt>
                <c:pt idx="21">
                  <c:v>0.34172382268839635</c:v>
                </c:pt>
                <c:pt idx="22">
                  <c:v>0.27302759164850932</c:v>
                </c:pt>
                <c:pt idx="23">
                  <c:v>0.21280367756022744</c:v>
                </c:pt>
                <c:pt idx="24">
                  <c:v>0.16401586062111592</c:v>
                </c:pt>
                <c:pt idx="25">
                  <c:v>0.1262154171888549</c:v>
                </c:pt>
                <c:pt idx="26">
                  <c:v>9.7285488156722527E-2</c:v>
                </c:pt>
                <c:pt idx="27">
                  <c:v>7.4894478801494538E-2</c:v>
                </c:pt>
                <c:pt idx="28">
                  <c:v>5.7217273947526563E-2</c:v>
                </c:pt>
                <c:pt idx="29">
                  <c:v>4.3364263655694089E-2</c:v>
                </c:pt>
                <c:pt idx="30">
                  <c:v>3.2741198916858963E-2</c:v>
                </c:pt>
                <c:pt idx="31">
                  <c:v>2.4823249195751251E-2</c:v>
                </c:pt>
                <c:pt idx="32">
                  <c:v>1.9032744945473402E-2</c:v>
                </c:pt>
                <c:pt idx="33">
                  <c:v>1.4784976262411176E-2</c:v>
                </c:pt>
                <c:pt idx="34">
                  <c:v>1.1592392409294258E-2</c:v>
                </c:pt>
                <c:pt idx="35">
                  <c:v>9.1206044610700025E-3</c:v>
                </c:pt>
                <c:pt idx="36">
                  <c:v>7.1775535007308532E-3</c:v>
                </c:pt>
                <c:pt idx="37">
                  <c:v>5.6480346720023953E-3</c:v>
                </c:pt>
                <c:pt idx="38">
                  <c:v>4.4597255918425857E-3</c:v>
                </c:pt>
                <c:pt idx="39">
                  <c:v>3.5451566206475623E-3</c:v>
                </c:pt>
                <c:pt idx="40">
                  <c:v>2.8478209615338712E-3</c:v>
                </c:pt>
                <c:pt idx="41">
                  <c:v>2.3045012957610468E-3</c:v>
                </c:pt>
                <c:pt idx="42">
                  <c:v>1.8788498201464359E-3</c:v>
                </c:pt>
                <c:pt idx="43">
                  <c:v>1.5417199998743443E-3</c:v>
                </c:pt>
                <c:pt idx="44">
                  <c:v>1.270325157400682E-3</c:v>
                </c:pt>
                <c:pt idx="45">
                  <c:v>1.0497365699778944E-3</c:v>
                </c:pt>
                <c:pt idx="46">
                  <c:v>8.7041317395608175E-4</c:v>
                </c:pt>
                <c:pt idx="47">
                  <c:v>7.2344079062941686E-4</c:v>
                </c:pt>
                <c:pt idx="48">
                  <c:v>6.0491011428863927E-4</c:v>
                </c:pt>
                <c:pt idx="49">
                  <c:v>5.0739755441855917E-4</c:v>
                </c:pt>
                <c:pt idx="50">
                  <c:v>4.2781275847701559E-4</c:v>
                </c:pt>
                <c:pt idx="51">
                  <c:v>3.6272116027013997E-4</c:v>
                </c:pt>
                <c:pt idx="52">
                  <c:v>3.0820408042200414E-4</c:v>
                </c:pt>
                <c:pt idx="53">
                  <c:v>2.6378451221784191E-4</c:v>
                </c:pt>
                <c:pt idx="54">
                  <c:v>2.2670790099471716E-4</c:v>
                </c:pt>
                <c:pt idx="55">
                  <c:v>1.9612683445294091E-4</c:v>
                </c:pt>
                <c:pt idx="56">
                  <c:v>1.7075455572571248E-4</c:v>
                </c:pt>
                <c:pt idx="57">
                  <c:v>1.495244871832653E-4</c:v>
                </c:pt>
                <c:pt idx="58">
                  <c:v>1.3223283292718738E-4</c:v>
                </c:pt>
                <c:pt idx="59">
                  <c:v>1.1764162601987385E-4</c:v>
                </c:pt>
                <c:pt idx="60">
                  <c:v>1.0564916347732146E-4</c:v>
                </c:pt>
                <c:pt idx="61">
                  <c:v>9.5863309270120391E-5</c:v>
                </c:pt>
                <c:pt idx="62">
                  <c:v>8.7830338475777779E-5</c:v>
                </c:pt>
                <c:pt idx="63">
                  <c:v>8.1254158604801118E-5</c:v>
                </c:pt>
                <c:pt idx="64">
                  <c:v>7.5788728294676791E-5</c:v>
                </c:pt>
                <c:pt idx="65">
                  <c:v>7.1358595169626924E-5</c:v>
                </c:pt>
                <c:pt idx="66">
                  <c:v>6.7662788640715765E-5</c:v>
                </c:pt>
                <c:pt idx="67">
                  <c:v>6.4630586461430928E-5</c:v>
                </c:pt>
                <c:pt idx="68">
                  <c:v>6.2249085347264324E-5</c:v>
                </c:pt>
                <c:pt idx="69">
                  <c:v>6.0294182801094034E-5</c:v>
                </c:pt>
                <c:pt idx="70">
                  <c:v>5.858592905396639E-5</c:v>
                </c:pt>
                <c:pt idx="71">
                  <c:v>5.7157917510024257E-5</c:v>
                </c:pt>
                <c:pt idx="72">
                  <c:v>5.5967985349577364E-5</c:v>
                </c:pt>
                <c:pt idx="73">
                  <c:v>5.4924253984961024E-5</c:v>
                </c:pt>
                <c:pt idx="74">
                  <c:v>5.3991821719658001E-5</c:v>
                </c:pt>
                <c:pt idx="75">
                  <c:v>5.3138272209784246E-5</c:v>
                </c:pt>
                <c:pt idx="76">
                  <c:v>5.2290418257243201E-5</c:v>
                </c:pt>
                <c:pt idx="77">
                  <c:v>5.1446548526322239E-5</c:v>
                </c:pt>
                <c:pt idx="78">
                  <c:v>5.0608002876131402E-5</c:v>
                </c:pt>
                <c:pt idx="79">
                  <c:v>4.9731436395695827E-5</c:v>
                </c:pt>
                <c:pt idx="80">
                  <c:v>4.8813930872285011E-5</c:v>
                </c:pt>
                <c:pt idx="81">
                  <c:v>4.7884572743533547E-5</c:v>
                </c:pt>
                <c:pt idx="82">
                  <c:v>4.6902092928609753E-5</c:v>
                </c:pt>
                <c:pt idx="83">
                  <c:v>4.5848809693750374E-5</c:v>
                </c:pt>
              </c:numCache>
            </c:numRef>
          </c:yVal>
          <c:smooth val="1"/>
        </c:ser>
        <c:ser>
          <c:idx val="1"/>
          <c:order val="1"/>
          <c:tx>
            <c:v>experiment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Sheet1!$AD$3:$AD$500</c:f>
              <c:numCache>
                <c:formatCode>General</c:formatCode>
                <c:ptCount val="498"/>
                <c:pt idx="0">
                  <c:v>-9.8000000000000007</c:v>
                </c:pt>
                <c:pt idx="1">
                  <c:v>-9.6</c:v>
                </c:pt>
                <c:pt idx="2">
                  <c:v>-9.4</c:v>
                </c:pt>
                <c:pt idx="3">
                  <c:v>-9.2000000000000011</c:v>
                </c:pt>
                <c:pt idx="4">
                  <c:v>-9.0000001000000012</c:v>
                </c:pt>
                <c:pt idx="5">
                  <c:v>-8.8000000000000007</c:v>
                </c:pt>
                <c:pt idx="6">
                  <c:v>-8.6</c:v>
                </c:pt>
                <c:pt idx="7">
                  <c:v>-8.4</c:v>
                </c:pt>
                <c:pt idx="8">
                  <c:v>-8.2000000000000011</c:v>
                </c:pt>
                <c:pt idx="9">
                  <c:v>-8</c:v>
                </c:pt>
                <c:pt idx="10">
                  <c:v>-7.8</c:v>
                </c:pt>
                <c:pt idx="11">
                  <c:v>-7.6</c:v>
                </c:pt>
                <c:pt idx="12">
                  <c:v>-7.4</c:v>
                </c:pt>
                <c:pt idx="13">
                  <c:v>-7.2</c:v>
                </c:pt>
                <c:pt idx="14">
                  <c:v>-7</c:v>
                </c:pt>
                <c:pt idx="15">
                  <c:v>-6.8</c:v>
                </c:pt>
                <c:pt idx="16">
                  <c:v>-6.6</c:v>
                </c:pt>
                <c:pt idx="17">
                  <c:v>-6.4</c:v>
                </c:pt>
                <c:pt idx="18">
                  <c:v>-6.2</c:v>
                </c:pt>
                <c:pt idx="19">
                  <c:v>-6</c:v>
                </c:pt>
                <c:pt idx="20">
                  <c:v>-5.8</c:v>
                </c:pt>
                <c:pt idx="21">
                  <c:v>-5.6</c:v>
                </c:pt>
                <c:pt idx="22">
                  <c:v>-5.4</c:v>
                </c:pt>
                <c:pt idx="23">
                  <c:v>-5.2</c:v>
                </c:pt>
                <c:pt idx="24">
                  <c:v>-5</c:v>
                </c:pt>
                <c:pt idx="25">
                  <c:v>-4.8</c:v>
                </c:pt>
                <c:pt idx="26">
                  <c:v>-4.5999999999999996</c:v>
                </c:pt>
                <c:pt idx="27">
                  <c:v>-4.4000000000000004</c:v>
                </c:pt>
                <c:pt idx="28">
                  <c:v>-4.2</c:v>
                </c:pt>
                <c:pt idx="29">
                  <c:v>-4</c:v>
                </c:pt>
                <c:pt idx="30">
                  <c:v>-3.8</c:v>
                </c:pt>
                <c:pt idx="31">
                  <c:v>-3.6</c:v>
                </c:pt>
                <c:pt idx="32">
                  <c:v>-3.4</c:v>
                </c:pt>
                <c:pt idx="33">
                  <c:v>-3.2</c:v>
                </c:pt>
                <c:pt idx="34">
                  <c:v>-3</c:v>
                </c:pt>
                <c:pt idx="35">
                  <c:v>-2.8</c:v>
                </c:pt>
                <c:pt idx="36">
                  <c:v>-2.6</c:v>
                </c:pt>
                <c:pt idx="37">
                  <c:v>-2.4</c:v>
                </c:pt>
                <c:pt idx="38">
                  <c:v>-2.2000000000000002</c:v>
                </c:pt>
                <c:pt idx="39">
                  <c:v>-2.0000009999999997</c:v>
                </c:pt>
                <c:pt idx="40">
                  <c:v>-1.8</c:v>
                </c:pt>
                <c:pt idx="41">
                  <c:v>-1.6</c:v>
                </c:pt>
                <c:pt idx="42">
                  <c:v>-1.4000009999999996</c:v>
                </c:pt>
                <c:pt idx="43">
                  <c:v>-1.2</c:v>
                </c:pt>
                <c:pt idx="44">
                  <c:v>-1</c:v>
                </c:pt>
                <c:pt idx="45">
                  <c:v>-0.8</c:v>
                </c:pt>
                <c:pt idx="46">
                  <c:v>-0.60000000000000064</c:v>
                </c:pt>
                <c:pt idx="47">
                  <c:v>-0.40000000000000102</c:v>
                </c:pt>
                <c:pt idx="48">
                  <c:v>-0.2</c:v>
                </c:pt>
                <c:pt idx="49">
                  <c:v>0</c:v>
                </c:pt>
                <c:pt idx="50">
                  <c:v>0.2</c:v>
                </c:pt>
                <c:pt idx="51">
                  <c:v>0.4</c:v>
                </c:pt>
                <c:pt idx="52">
                  <c:v>0.60000000000000064</c:v>
                </c:pt>
                <c:pt idx="53">
                  <c:v>0.8</c:v>
                </c:pt>
                <c:pt idx="54">
                  <c:v>0.99999999999999911</c:v>
                </c:pt>
                <c:pt idx="55">
                  <c:v>1.2</c:v>
                </c:pt>
                <c:pt idx="56">
                  <c:v>1.4</c:v>
                </c:pt>
                <c:pt idx="57">
                  <c:v>1.6</c:v>
                </c:pt>
                <c:pt idx="58">
                  <c:v>1.8</c:v>
                </c:pt>
                <c:pt idx="59">
                  <c:v>2</c:v>
                </c:pt>
                <c:pt idx="60">
                  <c:v>2.2000000000000002</c:v>
                </c:pt>
                <c:pt idx="61">
                  <c:v>2.4</c:v>
                </c:pt>
                <c:pt idx="62">
                  <c:v>2.6</c:v>
                </c:pt>
                <c:pt idx="63">
                  <c:v>2.8</c:v>
                </c:pt>
                <c:pt idx="64">
                  <c:v>3</c:v>
                </c:pt>
                <c:pt idx="65">
                  <c:v>3.2</c:v>
                </c:pt>
                <c:pt idx="66">
                  <c:v>3.4</c:v>
                </c:pt>
                <c:pt idx="67">
                  <c:v>3.6</c:v>
                </c:pt>
                <c:pt idx="68">
                  <c:v>3.8</c:v>
                </c:pt>
                <c:pt idx="69">
                  <c:v>4</c:v>
                </c:pt>
                <c:pt idx="70">
                  <c:v>4.2</c:v>
                </c:pt>
                <c:pt idx="71">
                  <c:v>4.4000000000000004</c:v>
                </c:pt>
                <c:pt idx="72">
                  <c:v>4.5999999999999996</c:v>
                </c:pt>
                <c:pt idx="73">
                  <c:v>4.8</c:v>
                </c:pt>
                <c:pt idx="74">
                  <c:v>5</c:v>
                </c:pt>
                <c:pt idx="75">
                  <c:v>5.2</c:v>
                </c:pt>
                <c:pt idx="76">
                  <c:v>5.4</c:v>
                </c:pt>
                <c:pt idx="77">
                  <c:v>5.6</c:v>
                </c:pt>
                <c:pt idx="78">
                  <c:v>5.8</c:v>
                </c:pt>
                <c:pt idx="79">
                  <c:v>6</c:v>
                </c:pt>
                <c:pt idx="80">
                  <c:v>6.2</c:v>
                </c:pt>
                <c:pt idx="81">
                  <c:v>6.4</c:v>
                </c:pt>
                <c:pt idx="82">
                  <c:v>6.6</c:v>
                </c:pt>
                <c:pt idx="83">
                  <c:v>6.8</c:v>
                </c:pt>
                <c:pt idx="84">
                  <c:v>7</c:v>
                </c:pt>
                <c:pt idx="85">
                  <c:v>7.2</c:v>
                </c:pt>
                <c:pt idx="86">
                  <c:v>7.4</c:v>
                </c:pt>
                <c:pt idx="87">
                  <c:v>7.6</c:v>
                </c:pt>
                <c:pt idx="88">
                  <c:v>7.8</c:v>
                </c:pt>
                <c:pt idx="89">
                  <c:v>8</c:v>
                </c:pt>
                <c:pt idx="90">
                  <c:v>8.2000000000000011</c:v>
                </c:pt>
                <c:pt idx="91">
                  <c:v>8.4</c:v>
                </c:pt>
                <c:pt idx="92">
                  <c:v>8.6</c:v>
                </c:pt>
                <c:pt idx="93">
                  <c:v>8.8000000000000007</c:v>
                </c:pt>
                <c:pt idx="94">
                  <c:v>9</c:v>
                </c:pt>
                <c:pt idx="95">
                  <c:v>9.2000000000000011</c:v>
                </c:pt>
                <c:pt idx="96">
                  <c:v>9.4</c:v>
                </c:pt>
                <c:pt idx="97">
                  <c:v>9.6</c:v>
                </c:pt>
                <c:pt idx="98">
                  <c:v>9.8000000000000007</c:v>
                </c:pt>
                <c:pt idx="99">
                  <c:v>10</c:v>
                </c:pt>
                <c:pt idx="100">
                  <c:v>10.200000000000001</c:v>
                </c:pt>
                <c:pt idx="101">
                  <c:v>10.4</c:v>
                </c:pt>
                <c:pt idx="102">
                  <c:v>10.6</c:v>
                </c:pt>
                <c:pt idx="103">
                  <c:v>10.8</c:v>
                </c:pt>
                <c:pt idx="104">
                  <c:v>11</c:v>
                </c:pt>
                <c:pt idx="105">
                  <c:v>11.2</c:v>
                </c:pt>
                <c:pt idx="106">
                  <c:v>11.4</c:v>
                </c:pt>
                <c:pt idx="107">
                  <c:v>11.6</c:v>
                </c:pt>
                <c:pt idx="108">
                  <c:v>11.8</c:v>
                </c:pt>
                <c:pt idx="109">
                  <c:v>12</c:v>
                </c:pt>
                <c:pt idx="110">
                  <c:v>12.2</c:v>
                </c:pt>
                <c:pt idx="111">
                  <c:v>12.4</c:v>
                </c:pt>
                <c:pt idx="112">
                  <c:v>12.6</c:v>
                </c:pt>
                <c:pt idx="113">
                  <c:v>12.8</c:v>
                </c:pt>
                <c:pt idx="114">
                  <c:v>13</c:v>
                </c:pt>
                <c:pt idx="115">
                  <c:v>13.2</c:v>
                </c:pt>
                <c:pt idx="116">
                  <c:v>13.4</c:v>
                </c:pt>
                <c:pt idx="117">
                  <c:v>13.6</c:v>
                </c:pt>
                <c:pt idx="118">
                  <c:v>13.8</c:v>
                </c:pt>
                <c:pt idx="119">
                  <c:v>14</c:v>
                </c:pt>
                <c:pt idx="120">
                  <c:v>14.2</c:v>
                </c:pt>
                <c:pt idx="121">
                  <c:v>14.4</c:v>
                </c:pt>
                <c:pt idx="122">
                  <c:v>14.6</c:v>
                </c:pt>
                <c:pt idx="123">
                  <c:v>14.8</c:v>
                </c:pt>
                <c:pt idx="124">
                  <c:v>15</c:v>
                </c:pt>
                <c:pt idx="125">
                  <c:v>15.2</c:v>
                </c:pt>
                <c:pt idx="126">
                  <c:v>15.4</c:v>
                </c:pt>
                <c:pt idx="127">
                  <c:v>15.6</c:v>
                </c:pt>
                <c:pt idx="128">
                  <c:v>15.8</c:v>
                </c:pt>
                <c:pt idx="129">
                  <c:v>16</c:v>
                </c:pt>
                <c:pt idx="130">
                  <c:v>16.2</c:v>
                </c:pt>
                <c:pt idx="131">
                  <c:v>16.399999999999999</c:v>
                </c:pt>
                <c:pt idx="132">
                  <c:v>16.600000000000001</c:v>
                </c:pt>
                <c:pt idx="133">
                  <c:v>16.8</c:v>
                </c:pt>
                <c:pt idx="134">
                  <c:v>17</c:v>
                </c:pt>
                <c:pt idx="135">
                  <c:v>17.2</c:v>
                </c:pt>
                <c:pt idx="136">
                  <c:v>17.399999999999999</c:v>
                </c:pt>
                <c:pt idx="137">
                  <c:v>17.600000000000001</c:v>
                </c:pt>
                <c:pt idx="138">
                  <c:v>17.8</c:v>
                </c:pt>
                <c:pt idx="139">
                  <c:v>18</c:v>
                </c:pt>
                <c:pt idx="140">
                  <c:v>18.2</c:v>
                </c:pt>
                <c:pt idx="141">
                  <c:v>18.399999999999999</c:v>
                </c:pt>
                <c:pt idx="142">
                  <c:v>18.600000000000001</c:v>
                </c:pt>
                <c:pt idx="143">
                  <c:v>18.8</c:v>
                </c:pt>
                <c:pt idx="144">
                  <c:v>19</c:v>
                </c:pt>
                <c:pt idx="145">
                  <c:v>19.2</c:v>
                </c:pt>
                <c:pt idx="146">
                  <c:v>19.399999999999999</c:v>
                </c:pt>
                <c:pt idx="147">
                  <c:v>19.600000000000001</c:v>
                </c:pt>
                <c:pt idx="148">
                  <c:v>19.8</c:v>
                </c:pt>
                <c:pt idx="149">
                  <c:v>20</c:v>
                </c:pt>
                <c:pt idx="150">
                  <c:v>20.2</c:v>
                </c:pt>
                <c:pt idx="151">
                  <c:v>20.399999999999999</c:v>
                </c:pt>
                <c:pt idx="152">
                  <c:v>20.6</c:v>
                </c:pt>
                <c:pt idx="153">
                  <c:v>20.8</c:v>
                </c:pt>
                <c:pt idx="154">
                  <c:v>21</c:v>
                </c:pt>
                <c:pt idx="155">
                  <c:v>21.2</c:v>
                </c:pt>
                <c:pt idx="156">
                  <c:v>21.4</c:v>
                </c:pt>
                <c:pt idx="157">
                  <c:v>21.6</c:v>
                </c:pt>
                <c:pt idx="158">
                  <c:v>21.8</c:v>
                </c:pt>
                <c:pt idx="159">
                  <c:v>22</c:v>
                </c:pt>
                <c:pt idx="160">
                  <c:v>22.2</c:v>
                </c:pt>
                <c:pt idx="161">
                  <c:v>22.4</c:v>
                </c:pt>
                <c:pt idx="162">
                  <c:v>22.6</c:v>
                </c:pt>
                <c:pt idx="163">
                  <c:v>22.8</c:v>
                </c:pt>
                <c:pt idx="164">
                  <c:v>23</c:v>
                </c:pt>
                <c:pt idx="165">
                  <c:v>23.2</c:v>
                </c:pt>
                <c:pt idx="166">
                  <c:v>23.4</c:v>
                </c:pt>
                <c:pt idx="167">
                  <c:v>23.6</c:v>
                </c:pt>
                <c:pt idx="168">
                  <c:v>23.8</c:v>
                </c:pt>
                <c:pt idx="169">
                  <c:v>24</c:v>
                </c:pt>
                <c:pt idx="170">
                  <c:v>24.2</c:v>
                </c:pt>
                <c:pt idx="171">
                  <c:v>24.4</c:v>
                </c:pt>
                <c:pt idx="172">
                  <c:v>24.6</c:v>
                </c:pt>
                <c:pt idx="173">
                  <c:v>24.8</c:v>
                </c:pt>
                <c:pt idx="174">
                  <c:v>25</c:v>
                </c:pt>
                <c:pt idx="175">
                  <c:v>25.2</c:v>
                </c:pt>
                <c:pt idx="176">
                  <c:v>25.4</c:v>
                </c:pt>
                <c:pt idx="177">
                  <c:v>25.6</c:v>
                </c:pt>
                <c:pt idx="178">
                  <c:v>25.8</c:v>
                </c:pt>
                <c:pt idx="179">
                  <c:v>26</c:v>
                </c:pt>
                <c:pt idx="180">
                  <c:v>26.2</c:v>
                </c:pt>
                <c:pt idx="181">
                  <c:v>26.4</c:v>
                </c:pt>
                <c:pt idx="182">
                  <c:v>26.6</c:v>
                </c:pt>
                <c:pt idx="183">
                  <c:v>26.8</c:v>
                </c:pt>
                <c:pt idx="184">
                  <c:v>27</c:v>
                </c:pt>
                <c:pt idx="185">
                  <c:v>27.2</c:v>
                </c:pt>
                <c:pt idx="186">
                  <c:v>27.4</c:v>
                </c:pt>
                <c:pt idx="187">
                  <c:v>27.6</c:v>
                </c:pt>
                <c:pt idx="188">
                  <c:v>27.8</c:v>
                </c:pt>
                <c:pt idx="189">
                  <c:v>28</c:v>
                </c:pt>
                <c:pt idx="190">
                  <c:v>28.2</c:v>
                </c:pt>
                <c:pt idx="191">
                  <c:v>28.4</c:v>
                </c:pt>
                <c:pt idx="192">
                  <c:v>28.6</c:v>
                </c:pt>
                <c:pt idx="193">
                  <c:v>28.8</c:v>
                </c:pt>
                <c:pt idx="194">
                  <c:v>29</c:v>
                </c:pt>
                <c:pt idx="195">
                  <c:v>29.2</c:v>
                </c:pt>
                <c:pt idx="196">
                  <c:v>29.4</c:v>
                </c:pt>
                <c:pt idx="197">
                  <c:v>29.6</c:v>
                </c:pt>
                <c:pt idx="198">
                  <c:v>29.8</c:v>
                </c:pt>
                <c:pt idx="199">
                  <c:v>30</c:v>
                </c:pt>
                <c:pt idx="200">
                  <c:v>30.2</c:v>
                </c:pt>
                <c:pt idx="201">
                  <c:v>30.4</c:v>
                </c:pt>
                <c:pt idx="202">
                  <c:v>30.6</c:v>
                </c:pt>
                <c:pt idx="203">
                  <c:v>30.8</c:v>
                </c:pt>
                <c:pt idx="204">
                  <c:v>31</c:v>
                </c:pt>
                <c:pt idx="205">
                  <c:v>31.2</c:v>
                </c:pt>
                <c:pt idx="206">
                  <c:v>31.4</c:v>
                </c:pt>
                <c:pt idx="207">
                  <c:v>31.6</c:v>
                </c:pt>
                <c:pt idx="208">
                  <c:v>31.8</c:v>
                </c:pt>
                <c:pt idx="209">
                  <c:v>32</c:v>
                </c:pt>
                <c:pt idx="210">
                  <c:v>32.200000000000003</c:v>
                </c:pt>
                <c:pt idx="211">
                  <c:v>32.4</c:v>
                </c:pt>
                <c:pt idx="212">
                  <c:v>32.6</c:v>
                </c:pt>
                <c:pt idx="213">
                  <c:v>32.800000000000004</c:v>
                </c:pt>
                <c:pt idx="214">
                  <c:v>33</c:v>
                </c:pt>
                <c:pt idx="215">
                  <c:v>33.200000000000003</c:v>
                </c:pt>
                <c:pt idx="216">
                  <c:v>33.4</c:v>
                </c:pt>
                <c:pt idx="217">
                  <c:v>33.6</c:v>
                </c:pt>
                <c:pt idx="218">
                  <c:v>33.800000000000004</c:v>
                </c:pt>
                <c:pt idx="219">
                  <c:v>34</c:v>
                </c:pt>
                <c:pt idx="220">
                  <c:v>34.200000000000003</c:v>
                </c:pt>
                <c:pt idx="221">
                  <c:v>34.4</c:v>
                </c:pt>
                <c:pt idx="222">
                  <c:v>34.6</c:v>
                </c:pt>
                <c:pt idx="223">
                  <c:v>34.800000000000004</c:v>
                </c:pt>
                <c:pt idx="224">
                  <c:v>35</c:v>
                </c:pt>
                <c:pt idx="225">
                  <c:v>35.200000000000003</c:v>
                </c:pt>
                <c:pt idx="226">
                  <c:v>35.4</c:v>
                </c:pt>
                <c:pt idx="227">
                  <c:v>35.6</c:v>
                </c:pt>
                <c:pt idx="228">
                  <c:v>35.800000000000004</c:v>
                </c:pt>
                <c:pt idx="229">
                  <c:v>36</c:v>
                </c:pt>
                <c:pt idx="230">
                  <c:v>36.200000000000003</c:v>
                </c:pt>
                <c:pt idx="231">
                  <c:v>36.4</c:v>
                </c:pt>
                <c:pt idx="232">
                  <c:v>36.6</c:v>
                </c:pt>
                <c:pt idx="233">
                  <c:v>36.800000000000004</c:v>
                </c:pt>
                <c:pt idx="234">
                  <c:v>37</c:v>
                </c:pt>
                <c:pt idx="235">
                  <c:v>37.200000000000003</c:v>
                </c:pt>
                <c:pt idx="236">
                  <c:v>37.4</c:v>
                </c:pt>
                <c:pt idx="237">
                  <c:v>37.6</c:v>
                </c:pt>
                <c:pt idx="238">
                  <c:v>37.800000000000004</c:v>
                </c:pt>
                <c:pt idx="239">
                  <c:v>38</c:v>
                </c:pt>
                <c:pt idx="240">
                  <c:v>38.200000000000003</c:v>
                </c:pt>
                <c:pt idx="241">
                  <c:v>38.4</c:v>
                </c:pt>
                <c:pt idx="242">
                  <c:v>38.6</c:v>
                </c:pt>
                <c:pt idx="243">
                  <c:v>38.800000000000004</c:v>
                </c:pt>
                <c:pt idx="244">
                  <c:v>39</c:v>
                </c:pt>
                <c:pt idx="245">
                  <c:v>39.200000000000003</c:v>
                </c:pt>
                <c:pt idx="246">
                  <c:v>39.4</c:v>
                </c:pt>
                <c:pt idx="247">
                  <c:v>39.6</c:v>
                </c:pt>
                <c:pt idx="248">
                  <c:v>39.800000000000004</c:v>
                </c:pt>
                <c:pt idx="249">
                  <c:v>40</c:v>
                </c:pt>
                <c:pt idx="250">
                  <c:v>40.200000000000003</c:v>
                </c:pt>
                <c:pt idx="251">
                  <c:v>40.4</c:v>
                </c:pt>
                <c:pt idx="252">
                  <c:v>40.6</c:v>
                </c:pt>
                <c:pt idx="253">
                  <c:v>40.800000000000004</c:v>
                </c:pt>
                <c:pt idx="254">
                  <c:v>41</c:v>
                </c:pt>
                <c:pt idx="255">
                  <c:v>41.2</c:v>
                </c:pt>
                <c:pt idx="256">
                  <c:v>41.4</c:v>
                </c:pt>
                <c:pt idx="257">
                  <c:v>41.6</c:v>
                </c:pt>
                <c:pt idx="258">
                  <c:v>41.8</c:v>
                </c:pt>
                <c:pt idx="259">
                  <c:v>42</c:v>
                </c:pt>
                <c:pt idx="260">
                  <c:v>42.2</c:v>
                </c:pt>
                <c:pt idx="261">
                  <c:v>42.4</c:v>
                </c:pt>
                <c:pt idx="262">
                  <c:v>42.6</c:v>
                </c:pt>
                <c:pt idx="263">
                  <c:v>42.8</c:v>
                </c:pt>
                <c:pt idx="264">
                  <c:v>43</c:v>
                </c:pt>
                <c:pt idx="265">
                  <c:v>43.2</c:v>
                </c:pt>
                <c:pt idx="266">
                  <c:v>43.4</c:v>
                </c:pt>
                <c:pt idx="267">
                  <c:v>43.6</c:v>
                </c:pt>
                <c:pt idx="268">
                  <c:v>43.8</c:v>
                </c:pt>
                <c:pt idx="269">
                  <c:v>44</c:v>
                </c:pt>
                <c:pt idx="270">
                  <c:v>44.2</c:v>
                </c:pt>
                <c:pt idx="271">
                  <c:v>44.4</c:v>
                </c:pt>
                <c:pt idx="272">
                  <c:v>44.6</c:v>
                </c:pt>
                <c:pt idx="273">
                  <c:v>44.8</c:v>
                </c:pt>
                <c:pt idx="274">
                  <c:v>45</c:v>
                </c:pt>
                <c:pt idx="275">
                  <c:v>45.2</c:v>
                </c:pt>
                <c:pt idx="276">
                  <c:v>45.4</c:v>
                </c:pt>
                <c:pt idx="277">
                  <c:v>45.6</c:v>
                </c:pt>
                <c:pt idx="278">
                  <c:v>45.8</c:v>
                </c:pt>
                <c:pt idx="279">
                  <c:v>46</c:v>
                </c:pt>
                <c:pt idx="280">
                  <c:v>46.2</c:v>
                </c:pt>
                <c:pt idx="281">
                  <c:v>46.4</c:v>
                </c:pt>
                <c:pt idx="282">
                  <c:v>46.6</c:v>
                </c:pt>
                <c:pt idx="283">
                  <c:v>46.8</c:v>
                </c:pt>
                <c:pt idx="284">
                  <c:v>47</c:v>
                </c:pt>
                <c:pt idx="285">
                  <c:v>47.2</c:v>
                </c:pt>
                <c:pt idx="286">
                  <c:v>47.4</c:v>
                </c:pt>
                <c:pt idx="287">
                  <c:v>47.6</c:v>
                </c:pt>
                <c:pt idx="288">
                  <c:v>47.8</c:v>
                </c:pt>
                <c:pt idx="289">
                  <c:v>48</c:v>
                </c:pt>
                <c:pt idx="290">
                  <c:v>48.2</c:v>
                </c:pt>
                <c:pt idx="291">
                  <c:v>48.4</c:v>
                </c:pt>
                <c:pt idx="292">
                  <c:v>48.6</c:v>
                </c:pt>
                <c:pt idx="293">
                  <c:v>48.8</c:v>
                </c:pt>
                <c:pt idx="294">
                  <c:v>49</c:v>
                </c:pt>
                <c:pt idx="295">
                  <c:v>49.2</c:v>
                </c:pt>
                <c:pt idx="296">
                  <c:v>49.4</c:v>
                </c:pt>
                <c:pt idx="297">
                  <c:v>49.6</c:v>
                </c:pt>
                <c:pt idx="298">
                  <c:v>49.8</c:v>
                </c:pt>
                <c:pt idx="299">
                  <c:v>50</c:v>
                </c:pt>
                <c:pt idx="300">
                  <c:v>50.2</c:v>
                </c:pt>
                <c:pt idx="301">
                  <c:v>50.4</c:v>
                </c:pt>
                <c:pt idx="302">
                  <c:v>50.6</c:v>
                </c:pt>
                <c:pt idx="303">
                  <c:v>50.8</c:v>
                </c:pt>
                <c:pt idx="304">
                  <c:v>51</c:v>
                </c:pt>
                <c:pt idx="305">
                  <c:v>51.2</c:v>
                </c:pt>
                <c:pt idx="306">
                  <c:v>51.4</c:v>
                </c:pt>
                <c:pt idx="307">
                  <c:v>51.6</c:v>
                </c:pt>
                <c:pt idx="308">
                  <c:v>51.8</c:v>
                </c:pt>
                <c:pt idx="309">
                  <c:v>52</c:v>
                </c:pt>
                <c:pt idx="310">
                  <c:v>52.2</c:v>
                </c:pt>
                <c:pt idx="311">
                  <c:v>52.4</c:v>
                </c:pt>
                <c:pt idx="312">
                  <c:v>52.6</c:v>
                </c:pt>
                <c:pt idx="313">
                  <c:v>52.8</c:v>
                </c:pt>
                <c:pt idx="314">
                  <c:v>53</c:v>
                </c:pt>
                <c:pt idx="315">
                  <c:v>53.2</c:v>
                </c:pt>
                <c:pt idx="316">
                  <c:v>53.4</c:v>
                </c:pt>
                <c:pt idx="317">
                  <c:v>53.6</c:v>
                </c:pt>
                <c:pt idx="318">
                  <c:v>53.8</c:v>
                </c:pt>
                <c:pt idx="319">
                  <c:v>54</c:v>
                </c:pt>
                <c:pt idx="320">
                  <c:v>54.2</c:v>
                </c:pt>
                <c:pt idx="321">
                  <c:v>54.399990000000003</c:v>
                </c:pt>
                <c:pt idx="322">
                  <c:v>54.6</c:v>
                </c:pt>
                <c:pt idx="323">
                  <c:v>54.8</c:v>
                </c:pt>
                <c:pt idx="324">
                  <c:v>55</c:v>
                </c:pt>
                <c:pt idx="325">
                  <c:v>55.2</c:v>
                </c:pt>
                <c:pt idx="326">
                  <c:v>55.4</c:v>
                </c:pt>
                <c:pt idx="327">
                  <c:v>55.6</c:v>
                </c:pt>
                <c:pt idx="328">
                  <c:v>55.8</c:v>
                </c:pt>
                <c:pt idx="329">
                  <c:v>56</c:v>
                </c:pt>
                <c:pt idx="330">
                  <c:v>56.2</c:v>
                </c:pt>
                <c:pt idx="331">
                  <c:v>56.4</c:v>
                </c:pt>
                <c:pt idx="332">
                  <c:v>56.599990000000012</c:v>
                </c:pt>
                <c:pt idx="333">
                  <c:v>56.8</c:v>
                </c:pt>
                <c:pt idx="334">
                  <c:v>57</c:v>
                </c:pt>
                <c:pt idx="335">
                  <c:v>57.2</c:v>
                </c:pt>
                <c:pt idx="336">
                  <c:v>57.4</c:v>
                </c:pt>
                <c:pt idx="337">
                  <c:v>57.6</c:v>
                </c:pt>
                <c:pt idx="338">
                  <c:v>57.8</c:v>
                </c:pt>
                <c:pt idx="339">
                  <c:v>58</c:v>
                </c:pt>
                <c:pt idx="340">
                  <c:v>58.2</c:v>
                </c:pt>
                <c:pt idx="341">
                  <c:v>58.4</c:v>
                </c:pt>
                <c:pt idx="342">
                  <c:v>58.6</c:v>
                </c:pt>
                <c:pt idx="343">
                  <c:v>58.799990000000086</c:v>
                </c:pt>
                <c:pt idx="344">
                  <c:v>59</c:v>
                </c:pt>
                <c:pt idx="345">
                  <c:v>59.2</c:v>
                </c:pt>
                <c:pt idx="346">
                  <c:v>59.4</c:v>
                </c:pt>
                <c:pt idx="347">
                  <c:v>59.6</c:v>
                </c:pt>
                <c:pt idx="348">
                  <c:v>59.8</c:v>
                </c:pt>
                <c:pt idx="349">
                  <c:v>60</c:v>
                </c:pt>
                <c:pt idx="350">
                  <c:v>60.2</c:v>
                </c:pt>
                <c:pt idx="351">
                  <c:v>60.4</c:v>
                </c:pt>
                <c:pt idx="352">
                  <c:v>60.6</c:v>
                </c:pt>
                <c:pt idx="353">
                  <c:v>60.8</c:v>
                </c:pt>
                <c:pt idx="354">
                  <c:v>60.999990000000011</c:v>
                </c:pt>
                <c:pt idx="355">
                  <c:v>61.2</c:v>
                </c:pt>
                <c:pt idx="356">
                  <c:v>61.4</c:v>
                </c:pt>
                <c:pt idx="357">
                  <c:v>61.6</c:v>
                </c:pt>
                <c:pt idx="358">
                  <c:v>61.8</c:v>
                </c:pt>
                <c:pt idx="359">
                  <c:v>62</c:v>
                </c:pt>
                <c:pt idx="360">
                  <c:v>62.2</c:v>
                </c:pt>
                <c:pt idx="361">
                  <c:v>62.4</c:v>
                </c:pt>
                <c:pt idx="362">
                  <c:v>62.6</c:v>
                </c:pt>
                <c:pt idx="363">
                  <c:v>62.8</c:v>
                </c:pt>
                <c:pt idx="364">
                  <c:v>63</c:v>
                </c:pt>
                <c:pt idx="365">
                  <c:v>63.199990000000092</c:v>
                </c:pt>
                <c:pt idx="366">
                  <c:v>63.4</c:v>
                </c:pt>
                <c:pt idx="367">
                  <c:v>63.6</c:v>
                </c:pt>
                <c:pt idx="368">
                  <c:v>63.8</c:v>
                </c:pt>
                <c:pt idx="369">
                  <c:v>64</c:v>
                </c:pt>
                <c:pt idx="370">
                  <c:v>64.2</c:v>
                </c:pt>
                <c:pt idx="371">
                  <c:v>64.400000000000006</c:v>
                </c:pt>
                <c:pt idx="372">
                  <c:v>64.599999999999994</c:v>
                </c:pt>
                <c:pt idx="373">
                  <c:v>64.8</c:v>
                </c:pt>
                <c:pt idx="374">
                  <c:v>65</c:v>
                </c:pt>
                <c:pt idx="375">
                  <c:v>65.2</c:v>
                </c:pt>
                <c:pt idx="376">
                  <c:v>65.399990000000003</c:v>
                </c:pt>
                <c:pt idx="377">
                  <c:v>65.599999999999994</c:v>
                </c:pt>
                <c:pt idx="378">
                  <c:v>65.8</c:v>
                </c:pt>
                <c:pt idx="379">
                  <c:v>66</c:v>
                </c:pt>
                <c:pt idx="380">
                  <c:v>66.2</c:v>
                </c:pt>
                <c:pt idx="381">
                  <c:v>66.400000000000006</c:v>
                </c:pt>
                <c:pt idx="382">
                  <c:v>66.599999999999994</c:v>
                </c:pt>
                <c:pt idx="383">
                  <c:v>66.8</c:v>
                </c:pt>
                <c:pt idx="384">
                  <c:v>67</c:v>
                </c:pt>
                <c:pt idx="385">
                  <c:v>67.2</c:v>
                </c:pt>
                <c:pt idx="386">
                  <c:v>67.400000000000006</c:v>
                </c:pt>
                <c:pt idx="387">
                  <c:v>67.599990000000005</c:v>
                </c:pt>
                <c:pt idx="388">
                  <c:v>67.8</c:v>
                </c:pt>
                <c:pt idx="389">
                  <c:v>68</c:v>
                </c:pt>
                <c:pt idx="390">
                  <c:v>68.2</c:v>
                </c:pt>
                <c:pt idx="391">
                  <c:v>68.400000000000006</c:v>
                </c:pt>
                <c:pt idx="392">
                  <c:v>68.599999999999994</c:v>
                </c:pt>
                <c:pt idx="393">
                  <c:v>68.8</c:v>
                </c:pt>
                <c:pt idx="394">
                  <c:v>69</c:v>
                </c:pt>
                <c:pt idx="395">
                  <c:v>69.2</c:v>
                </c:pt>
                <c:pt idx="396">
                  <c:v>69.400000000000006</c:v>
                </c:pt>
                <c:pt idx="397">
                  <c:v>69.599999999999994</c:v>
                </c:pt>
                <c:pt idx="398">
                  <c:v>69.799990000000022</c:v>
                </c:pt>
                <c:pt idx="399">
                  <c:v>70</c:v>
                </c:pt>
                <c:pt idx="400">
                  <c:v>70.2</c:v>
                </c:pt>
                <c:pt idx="401">
                  <c:v>70.400000000000006</c:v>
                </c:pt>
                <c:pt idx="402">
                  <c:v>70.599999999999994</c:v>
                </c:pt>
                <c:pt idx="403">
                  <c:v>70.8</c:v>
                </c:pt>
                <c:pt idx="404">
                  <c:v>71</c:v>
                </c:pt>
                <c:pt idx="405">
                  <c:v>71.2</c:v>
                </c:pt>
                <c:pt idx="406">
                  <c:v>71.400000000000006</c:v>
                </c:pt>
                <c:pt idx="407">
                  <c:v>71.599999999999994</c:v>
                </c:pt>
                <c:pt idx="408">
                  <c:v>71.8</c:v>
                </c:pt>
                <c:pt idx="409">
                  <c:v>71.999989999999997</c:v>
                </c:pt>
                <c:pt idx="410">
                  <c:v>72.2</c:v>
                </c:pt>
                <c:pt idx="411">
                  <c:v>72.400000000000006</c:v>
                </c:pt>
                <c:pt idx="412">
                  <c:v>72.599999999999994</c:v>
                </c:pt>
                <c:pt idx="413">
                  <c:v>72.8</c:v>
                </c:pt>
                <c:pt idx="414">
                  <c:v>73</c:v>
                </c:pt>
                <c:pt idx="415">
                  <c:v>73.2</c:v>
                </c:pt>
                <c:pt idx="416">
                  <c:v>73.400000000000006</c:v>
                </c:pt>
                <c:pt idx="417">
                  <c:v>73.599999999999994</c:v>
                </c:pt>
                <c:pt idx="418">
                  <c:v>73.8</c:v>
                </c:pt>
                <c:pt idx="419">
                  <c:v>74</c:v>
                </c:pt>
                <c:pt idx="420">
                  <c:v>74.199990000000014</c:v>
                </c:pt>
                <c:pt idx="421">
                  <c:v>74.400000000000006</c:v>
                </c:pt>
                <c:pt idx="422">
                  <c:v>74.599999999999994</c:v>
                </c:pt>
                <c:pt idx="423">
                  <c:v>74.8</c:v>
                </c:pt>
                <c:pt idx="424">
                  <c:v>75</c:v>
                </c:pt>
                <c:pt idx="425">
                  <c:v>75.2</c:v>
                </c:pt>
                <c:pt idx="426">
                  <c:v>75.400000000000006</c:v>
                </c:pt>
                <c:pt idx="427">
                  <c:v>75.599999999999994</c:v>
                </c:pt>
                <c:pt idx="428">
                  <c:v>75.8</c:v>
                </c:pt>
                <c:pt idx="429">
                  <c:v>76</c:v>
                </c:pt>
                <c:pt idx="430">
                  <c:v>76.2</c:v>
                </c:pt>
                <c:pt idx="431">
                  <c:v>76.399990000000003</c:v>
                </c:pt>
                <c:pt idx="432">
                  <c:v>76.599999999999994</c:v>
                </c:pt>
                <c:pt idx="433">
                  <c:v>76.799989999999994</c:v>
                </c:pt>
                <c:pt idx="434">
                  <c:v>77</c:v>
                </c:pt>
                <c:pt idx="435">
                  <c:v>77.2</c:v>
                </c:pt>
                <c:pt idx="436">
                  <c:v>77.400000000000006</c:v>
                </c:pt>
                <c:pt idx="437">
                  <c:v>77.599999999999994</c:v>
                </c:pt>
                <c:pt idx="438">
                  <c:v>77.8</c:v>
                </c:pt>
                <c:pt idx="439">
                  <c:v>78</c:v>
                </c:pt>
                <c:pt idx="440">
                  <c:v>78.2</c:v>
                </c:pt>
                <c:pt idx="441">
                  <c:v>78.400000000000006</c:v>
                </c:pt>
                <c:pt idx="442">
                  <c:v>78.599990000000005</c:v>
                </c:pt>
                <c:pt idx="443">
                  <c:v>78.8</c:v>
                </c:pt>
                <c:pt idx="444">
                  <c:v>78.999990000000025</c:v>
                </c:pt>
                <c:pt idx="445">
                  <c:v>79.2</c:v>
                </c:pt>
                <c:pt idx="446">
                  <c:v>79.400000000000006</c:v>
                </c:pt>
                <c:pt idx="447">
                  <c:v>79.599999999999994</c:v>
                </c:pt>
                <c:pt idx="448">
                  <c:v>79.8</c:v>
                </c:pt>
                <c:pt idx="449">
                  <c:v>80</c:v>
                </c:pt>
                <c:pt idx="450">
                  <c:v>80.2</c:v>
                </c:pt>
                <c:pt idx="451">
                  <c:v>80.400000000000006</c:v>
                </c:pt>
                <c:pt idx="452">
                  <c:v>80.599999999999994</c:v>
                </c:pt>
                <c:pt idx="453">
                  <c:v>80.799990000000022</c:v>
                </c:pt>
                <c:pt idx="454">
                  <c:v>81</c:v>
                </c:pt>
                <c:pt idx="455">
                  <c:v>81.19999</c:v>
                </c:pt>
                <c:pt idx="456">
                  <c:v>81.400000000000006</c:v>
                </c:pt>
                <c:pt idx="457">
                  <c:v>81.599999999999994</c:v>
                </c:pt>
                <c:pt idx="458">
                  <c:v>81.8</c:v>
                </c:pt>
                <c:pt idx="459">
                  <c:v>82</c:v>
                </c:pt>
                <c:pt idx="460">
                  <c:v>82.2</c:v>
                </c:pt>
                <c:pt idx="461">
                  <c:v>82.4</c:v>
                </c:pt>
                <c:pt idx="462">
                  <c:v>82.6</c:v>
                </c:pt>
                <c:pt idx="463">
                  <c:v>82.8</c:v>
                </c:pt>
                <c:pt idx="464">
                  <c:v>82.999990000000025</c:v>
                </c:pt>
                <c:pt idx="465">
                  <c:v>83.2</c:v>
                </c:pt>
                <c:pt idx="466">
                  <c:v>83.399990000000003</c:v>
                </c:pt>
                <c:pt idx="467">
                  <c:v>83.6</c:v>
                </c:pt>
                <c:pt idx="468">
                  <c:v>83.8</c:v>
                </c:pt>
                <c:pt idx="469">
                  <c:v>84</c:v>
                </c:pt>
                <c:pt idx="470">
                  <c:v>84.2</c:v>
                </c:pt>
                <c:pt idx="471">
                  <c:v>84.4</c:v>
                </c:pt>
                <c:pt idx="472">
                  <c:v>84.6</c:v>
                </c:pt>
                <c:pt idx="473">
                  <c:v>84.8</c:v>
                </c:pt>
                <c:pt idx="474">
                  <c:v>85</c:v>
                </c:pt>
                <c:pt idx="475">
                  <c:v>85.19999</c:v>
                </c:pt>
                <c:pt idx="476">
                  <c:v>85.4</c:v>
                </c:pt>
                <c:pt idx="477">
                  <c:v>85.599990000000005</c:v>
                </c:pt>
                <c:pt idx="478">
                  <c:v>85.8</c:v>
                </c:pt>
                <c:pt idx="479">
                  <c:v>86</c:v>
                </c:pt>
                <c:pt idx="480">
                  <c:v>86.2</c:v>
                </c:pt>
                <c:pt idx="481">
                  <c:v>86.4</c:v>
                </c:pt>
                <c:pt idx="482">
                  <c:v>86.6</c:v>
                </c:pt>
                <c:pt idx="483">
                  <c:v>86.8</c:v>
                </c:pt>
                <c:pt idx="484">
                  <c:v>87</c:v>
                </c:pt>
                <c:pt idx="485">
                  <c:v>87.2</c:v>
                </c:pt>
                <c:pt idx="486">
                  <c:v>87.399990000000017</c:v>
                </c:pt>
                <c:pt idx="487">
                  <c:v>87.6</c:v>
                </c:pt>
                <c:pt idx="488">
                  <c:v>87.799990000000022</c:v>
                </c:pt>
                <c:pt idx="489">
                  <c:v>88</c:v>
                </c:pt>
                <c:pt idx="490">
                  <c:v>88.2</c:v>
                </c:pt>
                <c:pt idx="491">
                  <c:v>88.4</c:v>
                </c:pt>
                <c:pt idx="492">
                  <c:v>88.6</c:v>
                </c:pt>
                <c:pt idx="493">
                  <c:v>88.8</c:v>
                </c:pt>
                <c:pt idx="494">
                  <c:v>89</c:v>
                </c:pt>
                <c:pt idx="495">
                  <c:v>89.2</c:v>
                </c:pt>
                <c:pt idx="496">
                  <c:v>89.4</c:v>
                </c:pt>
                <c:pt idx="497">
                  <c:v>89.599990000000005</c:v>
                </c:pt>
              </c:numCache>
            </c:numRef>
          </c:xVal>
          <c:yVal>
            <c:numRef>
              <c:f>Sheet1!$AE$3:$AE$500</c:f>
              <c:numCache>
                <c:formatCode>General</c:formatCode>
                <c:ptCount val="498"/>
                <c:pt idx="0">
                  <c:v>2.1739130434782674E-2</c:v>
                </c:pt>
                <c:pt idx="1">
                  <c:v>2.1739130434782674E-2</c:v>
                </c:pt>
                <c:pt idx="2">
                  <c:v>2.1739130434782674E-2</c:v>
                </c:pt>
                <c:pt idx="3">
                  <c:v>2.1739130434782674E-2</c:v>
                </c:pt>
                <c:pt idx="4">
                  <c:v>2.1739130434782674E-2</c:v>
                </c:pt>
                <c:pt idx="5">
                  <c:v>2.1739130434782674E-2</c:v>
                </c:pt>
                <c:pt idx="6">
                  <c:v>2.1739130434782674E-2</c:v>
                </c:pt>
                <c:pt idx="7">
                  <c:v>2.1739130434782674E-2</c:v>
                </c:pt>
                <c:pt idx="8">
                  <c:v>2.1739130434782674E-2</c:v>
                </c:pt>
                <c:pt idx="9">
                  <c:v>2.1739130434782674E-2</c:v>
                </c:pt>
                <c:pt idx="10">
                  <c:v>2.1739130434782674E-2</c:v>
                </c:pt>
                <c:pt idx="11">
                  <c:v>2.1739130434782674E-2</c:v>
                </c:pt>
                <c:pt idx="12">
                  <c:v>2.1739130434782674E-2</c:v>
                </c:pt>
                <c:pt idx="13">
                  <c:v>2.1739130434782674E-2</c:v>
                </c:pt>
                <c:pt idx="14">
                  <c:v>2.1739130434782674E-2</c:v>
                </c:pt>
                <c:pt idx="15">
                  <c:v>2.1739130434782674E-2</c:v>
                </c:pt>
                <c:pt idx="16">
                  <c:v>2.1739130434782674E-2</c:v>
                </c:pt>
                <c:pt idx="17">
                  <c:v>2.1739130434782674E-2</c:v>
                </c:pt>
                <c:pt idx="18">
                  <c:v>2.1739130434782674E-2</c:v>
                </c:pt>
                <c:pt idx="19">
                  <c:v>2.1739130434782674E-2</c:v>
                </c:pt>
                <c:pt idx="20">
                  <c:v>2.1739130434782674E-2</c:v>
                </c:pt>
                <c:pt idx="21">
                  <c:v>2.1739130434782674E-2</c:v>
                </c:pt>
                <c:pt idx="22">
                  <c:v>2.1739130434782674E-2</c:v>
                </c:pt>
                <c:pt idx="23">
                  <c:v>2.1739130434782674E-2</c:v>
                </c:pt>
                <c:pt idx="24">
                  <c:v>2.1739130434782674E-2</c:v>
                </c:pt>
                <c:pt idx="25">
                  <c:v>2.1739130434782674E-2</c:v>
                </c:pt>
                <c:pt idx="26">
                  <c:v>2.1739130434782674E-2</c:v>
                </c:pt>
                <c:pt idx="27">
                  <c:v>2.1739130434782674E-2</c:v>
                </c:pt>
                <c:pt idx="28">
                  <c:v>2.1739130434782674E-2</c:v>
                </c:pt>
                <c:pt idx="29">
                  <c:v>2.1739130434782674E-2</c:v>
                </c:pt>
                <c:pt idx="30">
                  <c:v>2.1739130434782674E-2</c:v>
                </c:pt>
                <c:pt idx="31">
                  <c:v>2.1739130434782674E-2</c:v>
                </c:pt>
                <c:pt idx="32">
                  <c:v>2.1739130434782674E-2</c:v>
                </c:pt>
                <c:pt idx="33">
                  <c:v>2.1739130434782674E-2</c:v>
                </c:pt>
                <c:pt idx="34">
                  <c:v>2.1739130434782674E-2</c:v>
                </c:pt>
                <c:pt idx="35">
                  <c:v>2.1739130434782674E-2</c:v>
                </c:pt>
                <c:pt idx="36">
                  <c:v>2.1739130434782674E-2</c:v>
                </c:pt>
                <c:pt idx="37">
                  <c:v>2.1739130434782674E-2</c:v>
                </c:pt>
                <c:pt idx="38">
                  <c:v>2.1739130434782674E-2</c:v>
                </c:pt>
                <c:pt idx="39">
                  <c:v>2.1739130434782674E-2</c:v>
                </c:pt>
                <c:pt idx="40">
                  <c:v>2.1739130434782674E-2</c:v>
                </c:pt>
                <c:pt idx="41">
                  <c:v>2.1739130434782674E-2</c:v>
                </c:pt>
                <c:pt idx="42">
                  <c:v>2.1739130434782674E-2</c:v>
                </c:pt>
                <c:pt idx="43">
                  <c:v>2.1739130434782674E-2</c:v>
                </c:pt>
                <c:pt idx="44">
                  <c:v>2.1739130434782674E-2</c:v>
                </c:pt>
                <c:pt idx="45">
                  <c:v>2.1739130434782674E-2</c:v>
                </c:pt>
                <c:pt idx="46">
                  <c:v>2.1739130434782674E-2</c:v>
                </c:pt>
                <c:pt idx="47">
                  <c:v>2.1739130434782674E-2</c:v>
                </c:pt>
                <c:pt idx="48">
                  <c:v>2.1739130434782674E-2</c:v>
                </c:pt>
                <c:pt idx="49">
                  <c:v>0.28260869565217456</c:v>
                </c:pt>
                <c:pt idx="50">
                  <c:v>0.91304347826086962</c:v>
                </c:pt>
                <c:pt idx="51">
                  <c:v>1</c:v>
                </c:pt>
                <c:pt idx="52">
                  <c:v>1</c:v>
                </c:pt>
                <c:pt idx="53">
                  <c:v>0.95652173913043492</c:v>
                </c:pt>
                <c:pt idx="54">
                  <c:v>0.93478260869565222</c:v>
                </c:pt>
                <c:pt idx="55">
                  <c:v>0.91304347826086962</c:v>
                </c:pt>
                <c:pt idx="56">
                  <c:v>0.82608695652173914</c:v>
                </c:pt>
                <c:pt idx="57">
                  <c:v>0.80434782608695654</c:v>
                </c:pt>
                <c:pt idx="58">
                  <c:v>0.80434782608695654</c:v>
                </c:pt>
                <c:pt idx="59">
                  <c:v>0.76086956521739135</c:v>
                </c:pt>
                <c:pt idx="60">
                  <c:v>0.67391304347826164</c:v>
                </c:pt>
                <c:pt idx="61">
                  <c:v>0.69565217391304379</c:v>
                </c:pt>
                <c:pt idx="62">
                  <c:v>0.69565217391304379</c:v>
                </c:pt>
                <c:pt idx="63">
                  <c:v>0.71739130434782605</c:v>
                </c:pt>
                <c:pt idx="64">
                  <c:v>0.67391304347826164</c:v>
                </c:pt>
                <c:pt idx="65">
                  <c:v>0.63043478260869701</c:v>
                </c:pt>
                <c:pt idx="66">
                  <c:v>0.63043478260869701</c:v>
                </c:pt>
                <c:pt idx="67">
                  <c:v>0.60869565217391652</c:v>
                </c:pt>
                <c:pt idx="68">
                  <c:v>0.60869565217391652</c:v>
                </c:pt>
                <c:pt idx="69">
                  <c:v>0.60869565217391652</c:v>
                </c:pt>
                <c:pt idx="70">
                  <c:v>0.58695652173912893</c:v>
                </c:pt>
                <c:pt idx="71">
                  <c:v>0.56521739130434756</c:v>
                </c:pt>
                <c:pt idx="72">
                  <c:v>0.56521739130434756</c:v>
                </c:pt>
                <c:pt idx="73">
                  <c:v>0.52173913043478415</c:v>
                </c:pt>
                <c:pt idx="74">
                  <c:v>0.5434782608695653</c:v>
                </c:pt>
                <c:pt idx="75">
                  <c:v>0.52173913043478415</c:v>
                </c:pt>
                <c:pt idx="76">
                  <c:v>0.52173913043478415</c:v>
                </c:pt>
                <c:pt idx="77">
                  <c:v>0.52173913043478415</c:v>
                </c:pt>
                <c:pt idx="78">
                  <c:v>0.5</c:v>
                </c:pt>
                <c:pt idx="79">
                  <c:v>0.47826086956521824</c:v>
                </c:pt>
                <c:pt idx="80">
                  <c:v>0.47826086956521824</c:v>
                </c:pt>
                <c:pt idx="81">
                  <c:v>0.45652173913043492</c:v>
                </c:pt>
                <c:pt idx="82">
                  <c:v>0.43478260869565338</c:v>
                </c:pt>
                <c:pt idx="83">
                  <c:v>0.43478260869565338</c:v>
                </c:pt>
                <c:pt idx="84">
                  <c:v>0.43478260869565338</c:v>
                </c:pt>
                <c:pt idx="85">
                  <c:v>0.43478260869565338</c:v>
                </c:pt>
                <c:pt idx="86">
                  <c:v>0.43478260869565338</c:v>
                </c:pt>
                <c:pt idx="87">
                  <c:v>0.43478260869565338</c:v>
                </c:pt>
                <c:pt idx="88">
                  <c:v>0.43478260869565338</c:v>
                </c:pt>
                <c:pt idx="89">
                  <c:v>0.41304347826087023</c:v>
                </c:pt>
                <c:pt idx="90">
                  <c:v>0.39130434782608797</c:v>
                </c:pt>
                <c:pt idx="91">
                  <c:v>0.39130434782608797</c:v>
                </c:pt>
                <c:pt idx="92">
                  <c:v>0.39130434782608797</c:v>
                </c:pt>
                <c:pt idx="93">
                  <c:v>0.41304347826087023</c:v>
                </c:pt>
                <c:pt idx="94">
                  <c:v>0.41304347826087023</c:v>
                </c:pt>
                <c:pt idx="95">
                  <c:v>0.36956521739130438</c:v>
                </c:pt>
                <c:pt idx="96">
                  <c:v>0.36956521739130438</c:v>
                </c:pt>
                <c:pt idx="97">
                  <c:v>0.39130434782608797</c:v>
                </c:pt>
                <c:pt idx="98">
                  <c:v>0.36956521739130438</c:v>
                </c:pt>
                <c:pt idx="99">
                  <c:v>0.36956521739130438</c:v>
                </c:pt>
                <c:pt idx="100">
                  <c:v>0.34782608695652256</c:v>
                </c:pt>
                <c:pt idx="101">
                  <c:v>0.34782608695652256</c:v>
                </c:pt>
                <c:pt idx="102">
                  <c:v>0.36956521739130438</c:v>
                </c:pt>
                <c:pt idx="103">
                  <c:v>0.3260869565217393</c:v>
                </c:pt>
                <c:pt idx="104">
                  <c:v>0.36956521739130438</c:v>
                </c:pt>
                <c:pt idx="105">
                  <c:v>0.34782608695652256</c:v>
                </c:pt>
                <c:pt idx="106">
                  <c:v>0.3260869565217393</c:v>
                </c:pt>
                <c:pt idx="107">
                  <c:v>0.34782608695652256</c:v>
                </c:pt>
                <c:pt idx="108">
                  <c:v>0.34782608695652256</c:v>
                </c:pt>
                <c:pt idx="109">
                  <c:v>0.34782608695652256</c:v>
                </c:pt>
                <c:pt idx="110">
                  <c:v>0.34782608695652256</c:v>
                </c:pt>
                <c:pt idx="111">
                  <c:v>0.3260869565217393</c:v>
                </c:pt>
                <c:pt idx="112">
                  <c:v>0.3260869565217393</c:v>
                </c:pt>
                <c:pt idx="113">
                  <c:v>0.34782608695652256</c:v>
                </c:pt>
                <c:pt idx="114">
                  <c:v>0.3260869565217393</c:v>
                </c:pt>
                <c:pt idx="115">
                  <c:v>0.3260869565217393</c:v>
                </c:pt>
                <c:pt idx="116">
                  <c:v>0.34782608695652256</c:v>
                </c:pt>
                <c:pt idx="117">
                  <c:v>0.3260869565217393</c:v>
                </c:pt>
                <c:pt idx="118">
                  <c:v>0.34782608695652256</c:v>
                </c:pt>
                <c:pt idx="119">
                  <c:v>0.30434782608695682</c:v>
                </c:pt>
                <c:pt idx="120">
                  <c:v>0.3260869565217393</c:v>
                </c:pt>
                <c:pt idx="121">
                  <c:v>0.3260869565217393</c:v>
                </c:pt>
                <c:pt idx="122">
                  <c:v>0.3260869565217393</c:v>
                </c:pt>
                <c:pt idx="123">
                  <c:v>0.30434782608695682</c:v>
                </c:pt>
                <c:pt idx="124">
                  <c:v>0.30434782608695682</c:v>
                </c:pt>
                <c:pt idx="125">
                  <c:v>0.30434782608695682</c:v>
                </c:pt>
                <c:pt idx="126">
                  <c:v>0.3260869565217393</c:v>
                </c:pt>
                <c:pt idx="127">
                  <c:v>0.30434782608695682</c:v>
                </c:pt>
                <c:pt idx="128">
                  <c:v>0.3260869565217393</c:v>
                </c:pt>
                <c:pt idx="129">
                  <c:v>0.30434782608695682</c:v>
                </c:pt>
                <c:pt idx="130">
                  <c:v>0.30434782608695682</c:v>
                </c:pt>
                <c:pt idx="131">
                  <c:v>0.28260869565217456</c:v>
                </c:pt>
                <c:pt idx="132">
                  <c:v>0.30434782608695682</c:v>
                </c:pt>
                <c:pt idx="133">
                  <c:v>0.30434782608695682</c:v>
                </c:pt>
                <c:pt idx="134">
                  <c:v>0.28260869565217456</c:v>
                </c:pt>
                <c:pt idx="135">
                  <c:v>0.28260869565217456</c:v>
                </c:pt>
                <c:pt idx="136">
                  <c:v>0.3260869565217393</c:v>
                </c:pt>
                <c:pt idx="137">
                  <c:v>0.30434782608695682</c:v>
                </c:pt>
                <c:pt idx="138">
                  <c:v>0.30434782608695682</c:v>
                </c:pt>
                <c:pt idx="139">
                  <c:v>0.28260869565217456</c:v>
                </c:pt>
                <c:pt idx="140">
                  <c:v>0.28260869565217456</c:v>
                </c:pt>
                <c:pt idx="141">
                  <c:v>0.28260869565217456</c:v>
                </c:pt>
                <c:pt idx="142">
                  <c:v>0.28260869565217456</c:v>
                </c:pt>
                <c:pt idx="143">
                  <c:v>0.28260869565217456</c:v>
                </c:pt>
                <c:pt idx="144">
                  <c:v>0.30434782608695682</c:v>
                </c:pt>
                <c:pt idx="145">
                  <c:v>0.30434782608695682</c:v>
                </c:pt>
                <c:pt idx="146">
                  <c:v>0.28260869565217456</c:v>
                </c:pt>
                <c:pt idx="147">
                  <c:v>0.28260869565217456</c:v>
                </c:pt>
                <c:pt idx="148">
                  <c:v>0.30434782608695682</c:v>
                </c:pt>
                <c:pt idx="149">
                  <c:v>0.28260869565217456</c:v>
                </c:pt>
                <c:pt idx="150">
                  <c:v>0.28260869565217456</c:v>
                </c:pt>
                <c:pt idx="151">
                  <c:v>0.28260869565217456</c:v>
                </c:pt>
                <c:pt idx="152">
                  <c:v>0.28260869565217456</c:v>
                </c:pt>
                <c:pt idx="153">
                  <c:v>0.26086956521739213</c:v>
                </c:pt>
                <c:pt idx="154">
                  <c:v>0.28260869565217456</c:v>
                </c:pt>
                <c:pt idx="155">
                  <c:v>0.26086956521739213</c:v>
                </c:pt>
                <c:pt idx="156">
                  <c:v>0.26086956521739213</c:v>
                </c:pt>
                <c:pt idx="157">
                  <c:v>0.28260869565217456</c:v>
                </c:pt>
                <c:pt idx="158">
                  <c:v>0.26086956521739213</c:v>
                </c:pt>
                <c:pt idx="159">
                  <c:v>0.28260869565217456</c:v>
                </c:pt>
                <c:pt idx="160">
                  <c:v>0.26086956521739213</c:v>
                </c:pt>
                <c:pt idx="161">
                  <c:v>0.23913043478260906</c:v>
                </c:pt>
                <c:pt idx="162">
                  <c:v>0.28260869565217456</c:v>
                </c:pt>
                <c:pt idx="163">
                  <c:v>0.26086956521739213</c:v>
                </c:pt>
                <c:pt idx="164">
                  <c:v>0.23913043478260906</c:v>
                </c:pt>
                <c:pt idx="165">
                  <c:v>0.23913043478260906</c:v>
                </c:pt>
                <c:pt idx="166">
                  <c:v>0.26086956521739213</c:v>
                </c:pt>
                <c:pt idx="167">
                  <c:v>0.26086956521739213</c:v>
                </c:pt>
                <c:pt idx="168">
                  <c:v>0.23913043478260906</c:v>
                </c:pt>
                <c:pt idx="169">
                  <c:v>0.23913043478260906</c:v>
                </c:pt>
                <c:pt idx="170">
                  <c:v>0.26086956521739213</c:v>
                </c:pt>
                <c:pt idx="171">
                  <c:v>0.26086956521739213</c:v>
                </c:pt>
                <c:pt idx="172">
                  <c:v>0.26086956521739213</c:v>
                </c:pt>
                <c:pt idx="173">
                  <c:v>0.23913043478260906</c:v>
                </c:pt>
                <c:pt idx="174">
                  <c:v>0.23913043478260906</c:v>
                </c:pt>
                <c:pt idx="175">
                  <c:v>0.23913043478260906</c:v>
                </c:pt>
                <c:pt idx="176">
                  <c:v>0.23913043478260906</c:v>
                </c:pt>
                <c:pt idx="177">
                  <c:v>0.26086956521739213</c:v>
                </c:pt>
                <c:pt idx="178">
                  <c:v>0.23913043478260906</c:v>
                </c:pt>
                <c:pt idx="179">
                  <c:v>0.23913043478260906</c:v>
                </c:pt>
                <c:pt idx="180">
                  <c:v>0.23913043478260906</c:v>
                </c:pt>
                <c:pt idx="181">
                  <c:v>0.23913043478260906</c:v>
                </c:pt>
                <c:pt idx="182">
                  <c:v>0.26086956521739213</c:v>
                </c:pt>
                <c:pt idx="183">
                  <c:v>0.23913043478260906</c:v>
                </c:pt>
                <c:pt idx="184">
                  <c:v>0.21739130434782675</c:v>
                </c:pt>
                <c:pt idx="185">
                  <c:v>0.23913043478260906</c:v>
                </c:pt>
                <c:pt idx="186">
                  <c:v>0.23913043478260906</c:v>
                </c:pt>
                <c:pt idx="187">
                  <c:v>0.23913043478260906</c:v>
                </c:pt>
                <c:pt idx="188">
                  <c:v>0.23913043478260906</c:v>
                </c:pt>
                <c:pt idx="189">
                  <c:v>0.23913043478260906</c:v>
                </c:pt>
                <c:pt idx="190">
                  <c:v>0.23913043478260906</c:v>
                </c:pt>
                <c:pt idx="191">
                  <c:v>0.26086956521739213</c:v>
                </c:pt>
                <c:pt idx="192">
                  <c:v>0.23913043478260906</c:v>
                </c:pt>
                <c:pt idx="193">
                  <c:v>0.26086956521739213</c:v>
                </c:pt>
                <c:pt idx="194">
                  <c:v>0.26086956521739213</c:v>
                </c:pt>
                <c:pt idx="195">
                  <c:v>0.26086956521739213</c:v>
                </c:pt>
                <c:pt idx="196">
                  <c:v>0.23913043478260906</c:v>
                </c:pt>
                <c:pt idx="197">
                  <c:v>0.26086956521739213</c:v>
                </c:pt>
                <c:pt idx="198">
                  <c:v>0.26086956521739213</c:v>
                </c:pt>
                <c:pt idx="199">
                  <c:v>0.26086956521739213</c:v>
                </c:pt>
                <c:pt idx="200">
                  <c:v>0.28260869565217456</c:v>
                </c:pt>
                <c:pt idx="201">
                  <c:v>0.28260869565217456</c:v>
                </c:pt>
                <c:pt idx="202">
                  <c:v>0.28260869565217456</c:v>
                </c:pt>
                <c:pt idx="203">
                  <c:v>0.28260869565217456</c:v>
                </c:pt>
                <c:pt idx="204">
                  <c:v>0.30434782608695682</c:v>
                </c:pt>
                <c:pt idx="205">
                  <c:v>0.28260869565217456</c:v>
                </c:pt>
                <c:pt idx="206">
                  <c:v>0.28260869565217456</c:v>
                </c:pt>
                <c:pt idx="207">
                  <c:v>0.30434782608695682</c:v>
                </c:pt>
                <c:pt idx="208">
                  <c:v>0.30434782608695682</c:v>
                </c:pt>
                <c:pt idx="209">
                  <c:v>0.3260869565217393</c:v>
                </c:pt>
                <c:pt idx="210">
                  <c:v>0.34782608695652256</c:v>
                </c:pt>
                <c:pt idx="211">
                  <c:v>0.3260869565217393</c:v>
                </c:pt>
                <c:pt idx="212">
                  <c:v>0.34782608695652256</c:v>
                </c:pt>
                <c:pt idx="213">
                  <c:v>0.34782608695652256</c:v>
                </c:pt>
                <c:pt idx="214">
                  <c:v>0.34782608695652256</c:v>
                </c:pt>
                <c:pt idx="215">
                  <c:v>0.30434782608695682</c:v>
                </c:pt>
                <c:pt idx="216">
                  <c:v>0.34782608695652256</c:v>
                </c:pt>
                <c:pt idx="217">
                  <c:v>0.36956521739130438</c:v>
                </c:pt>
                <c:pt idx="218">
                  <c:v>0.34782608695652256</c:v>
                </c:pt>
                <c:pt idx="219">
                  <c:v>0.34782608695652256</c:v>
                </c:pt>
                <c:pt idx="220">
                  <c:v>0.34782608695652256</c:v>
                </c:pt>
                <c:pt idx="221">
                  <c:v>0.3260869565217393</c:v>
                </c:pt>
                <c:pt idx="222">
                  <c:v>0.3260869565217393</c:v>
                </c:pt>
                <c:pt idx="223">
                  <c:v>0.3260869565217393</c:v>
                </c:pt>
                <c:pt idx="224">
                  <c:v>0.3260869565217393</c:v>
                </c:pt>
                <c:pt idx="225">
                  <c:v>0.34782608695652256</c:v>
                </c:pt>
                <c:pt idx="226">
                  <c:v>0.34782608695652256</c:v>
                </c:pt>
                <c:pt idx="227">
                  <c:v>0.3260869565217393</c:v>
                </c:pt>
                <c:pt idx="228">
                  <c:v>0.3260869565217393</c:v>
                </c:pt>
                <c:pt idx="229">
                  <c:v>0.30434782608695682</c:v>
                </c:pt>
                <c:pt idx="230">
                  <c:v>0.30434782608695682</c:v>
                </c:pt>
                <c:pt idx="231">
                  <c:v>0.30434782608695682</c:v>
                </c:pt>
                <c:pt idx="232">
                  <c:v>0.28260869565217456</c:v>
                </c:pt>
                <c:pt idx="233">
                  <c:v>0.3260869565217393</c:v>
                </c:pt>
                <c:pt idx="234">
                  <c:v>0.28260869565217456</c:v>
                </c:pt>
                <c:pt idx="235">
                  <c:v>0.28260869565217456</c:v>
                </c:pt>
                <c:pt idx="236">
                  <c:v>0.28260869565217456</c:v>
                </c:pt>
                <c:pt idx="237">
                  <c:v>0.28260869565217456</c:v>
                </c:pt>
                <c:pt idx="238">
                  <c:v>0.28260869565217456</c:v>
                </c:pt>
                <c:pt idx="239">
                  <c:v>0.26086956521739213</c:v>
                </c:pt>
                <c:pt idx="240">
                  <c:v>0.26086956521739213</c:v>
                </c:pt>
                <c:pt idx="241">
                  <c:v>0.23913043478260906</c:v>
                </c:pt>
                <c:pt idx="242">
                  <c:v>0.28260869565217456</c:v>
                </c:pt>
                <c:pt idx="243">
                  <c:v>0.23913043478260906</c:v>
                </c:pt>
                <c:pt idx="244">
                  <c:v>0.23913043478260906</c:v>
                </c:pt>
                <c:pt idx="245">
                  <c:v>0.23913043478260906</c:v>
                </c:pt>
                <c:pt idx="246">
                  <c:v>0.26086956521739213</c:v>
                </c:pt>
                <c:pt idx="247">
                  <c:v>0.21739130434782675</c:v>
                </c:pt>
                <c:pt idx="248">
                  <c:v>0.21739130434782675</c:v>
                </c:pt>
                <c:pt idx="249">
                  <c:v>0.21739130434782675</c:v>
                </c:pt>
                <c:pt idx="250">
                  <c:v>0.21739130434782675</c:v>
                </c:pt>
                <c:pt idx="251">
                  <c:v>0.21739130434782675</c:v>
                </c:pt>
                <c:pt idx="252">
                  <c:v>0.21739130434782675</c:v>
                </c:pt>
                <c:pt idx="253">
                  <c:v>0.21739130434782675</c:v>
                </c:pt>
                <c:pt idx="254">
                  <c:v>0.21739130434782675</c:v>
                </c:pt>
                <c:pt idx="255">
                  <c:v>0.1956521739130431</c:v>
                </c:pt>
                <c:pt idx="256">
                  <c:v>0.1956521739130431</c:v>
                </c:pt>
                <c:pt idx="257">
                  <c:v>0.17391304347826159</c:v>
                </c:pt>
                <c:pt idx="258">
                  <c:v>0.17391304347826159</c:v>
                </c:pt>
                <c:pt idx="259">
                  <c:v>0.17391304347826159</c:v>
                </c:pt>
                <c:pt idx="260">
                  <c:v>0.17391304347826159</c:v>
                </c:pt>
                <c:pt idx="261">
                  <c:v>0.17391304347826159</c:v>
                </c:pt>
                <c:pt idx="262">
                  <c:v>0.1521739130434783</c:v>
                </c:pt>
                <c:pt idx="263">
                  <c:v>0.1521739130434783</c:v>
                </c:pt>
                <c:pt idx="264">
                  <c:v>0.17391304347826159</c:v>
                </c:pt>
                <c:pt idx="265">
                  <c:v>0.1521739130434783</c:v>
                </c:pt>
                <c:pt idx="266">
                  <c:v>0.17391304347826159</c:v>
                </c:pt>
                <c:pt idx="267">
                  <c:v>0.17391304347826159</c:v>
                </c:pt>
                <c:pt idx="268">
                  <c:v>0.1521739130434783</c:v>
                </c:pt>
                <c:pt idx="269">
                  <c:v>0.13043478260869576</c:v>
                </c:pt>
                <c:pt idx="270">
                  <c:v>0.13043478260869576</c:v>
                </c:pt>
                <c:pt idx="271">
                  <c:v>0.13043478260869576</c:v>
                </c:pt>
                <c:pt idx="272">
                  <c:v>0.1521739130434783</c:v>
                </c:pt>
                <c:pt idx="273">
                  <c:v>0.1521739130434783</c:v>
                </c:pt>
                <c:pt idx="274">
                  <c:v>0.13043478260869576</c:v>
                </c:pt>
                <c:pt idx="275">
                  <c:v>0.13043478260869576</c:v>
                </c:pt>
                <c:pt idx="276">
                  <c:v>0.13043478260869576</c:v>
                </c:pt>
                <c:pt idx="277">
                  <c:v>0.13043478260869576</c:v>
                </c:pt>
                <c:pt idx="278">
                  <c:v>0.13043478260869576</c:v>
                </c:pt>
                <c:pt idx="279">
                  <c:v>0.13043478260869576</c:v>
                </c:pt>
                <c:pt idx="280">
                  <c:v>0.13043478260869576</c:v>
                </c:pt>
                <c:pt idx="281">
                  <c:v>0.10869565217391353</c:v>
                </c:pt>
                <c:pt idx="282">
                  <c:v>0.10869565217391353</c:v>
                </c:pt>
                <c:pt idx="283">
                  <c:v>0.10869565217391353</c:v>
                </c:pt>
                <c:pt idx="284">
                  <c:v>0.10869565217391353</c:v>
                </c:pt>
                <c:pt idx="285">
                  <c:v>0.10869565217391353</c:v>
                </c:pt>
                <c:pt idx="286">
                  <c:v>0.10869565217391353</c:v>
                </c:pt>
                <c:pt idx="287">
                  <c:v>8.6956521739130557E-2</c:v>
                </c:pt>
                <c:pt idx="288">
                  <c:v>0.10869565217391353</c:v>
                </c:pt>
                <c:pt idx="289">
                  <c:v>0.10869565217391353</c:v>
                </c:pt>
                <c:pt idx="290">
                  <c:v>0.10869565217391353</c:v>
                </c:pt>
                <c:pt idx="291">
                  <c:v>0.10869565217391353</c:v>
                </c:pt>
                <c:pt idx="292">
                  <c:v>8.6956521739130557E-2</c:v>
                </c:pt>
                <c:pt idx="293">
                  <c:v>0.10869565217391353</c:v>
                </c:pt>
                <c:pt idx="294">
                  <c:v>8.6956521739130557E-2</c:v>
                </c:pt>
                <c:pt idx="295">
                  <c:v>8.6956521739130557E-2</c:v>
                </c:pt>
                <c:pt idx="296">
                  <c:v>8.6956521739130557E-2</c:v>
                </c:pt>
                <c:pt idx="297">
                  <c:v>8.6956521739130557E-2</c:v>
                </c:pt>
                <c:pt idx="298">
                  <c:v>8.6956521739130557E-2</c:v>
                </c:pt>
                <c:pt idx="299">
                  <c:v>6.5217391304347935E-2</c:v>
                </c:pt>
                <c:pt idx="300">
                  <c:v>8.6956521739130557E-2</c:v>
                </c:pt>
                <c:pt idx="301">
                  <c:v>6.5217391304347935E-2</c:v>
                </c:pt>
                <c:pt idx="302">
                  <c:v>8.6956521739130557E-2</c:v>
                </c:pt>
                <c:pt idx="303">
                  <c:v>8.6956521739130557E-2</c:v>
                </c:pt>
                <c:pt idx="304">
                  <c:v>6.5217391304347935E-2</c:v>
                </c:pt>
                <c:pt idx="305">
                  <c:v>6.5217391304347935E-2</c:v>
                </c:pt>
                <c:pt idx="306">
                  <c:v>6.5217391304347935E-2</c:v>
                </c:pt>
                <c:pt idx="307">
                  <c:v>6.5217391304347935E-2</c:v>
                </c:pt>
                <c:pt idx="308">
                  <c:v>8.6956521739130557E-2</c:v>
                </c:pt>
                <c:pt idx="309">
                  <c:v>6.5217391304347935E-2</c:v>
                </c:pt>
                <c:pt idx="310">
                  <c:v>6.5217391304347935E-2</c:v>
                </c:pt>
                <c:pt idx="311">
                  <c:v>6.5217391304347935E-2</c:v>
                </c:pt>
                <c:pt idx="312">
                  <c:v>8.6956521739130557E-2</c:v>
                </c:pt>
                <c:pt idx="313">
                  <c:v>6.5217391304347935E-2</c:v>
                </c:pt>
                <c:pt idx="314">
                  <c:v>6.5217391304347935E-2</c:v>
                </c:pt>
                <c:pt idx="315">
                  <c:v>6.5217391304347935E-2</c:v>
                </c:pt>
                <c:pt idx="316">
                  <c:v>6.5217391304347935E-2</c:v>
                </c:pt>
                <c:pt idx="317">
                  <c:v>6.5217391304347935E-2</c:v>
                </c:pt>
                <c:pt idx="318">
                  <c:v>6.5217391304347935E-2</c:v>
                </c:pt>
                <c:pt idx="319">
                  <c:v>6.5217391304347935E-2</c:v>
                </c:pt>
                <c:pt idx="320">
                  <c:v>6.5217391304347935E-2</c:v>
                </c:pt>
                <c:pt idx="321">
                  <c:v>6.5217391304347935E-2</c:v>
                </c:pt>
                <c:pt idx="322">
                  <c:v>6.5217391304347935E-2</c:v>
                </c:pt>
                <c:pt idx="323">
                  <c:v>6.5217391304347935E-2</c:v>
                </c:pt>
                <c:pt idx="324">
                  <c:v>6.5217391304347935E-2</c:v>
                </c:pt>
                <c:pt idx="325">
                  <c:v>6.5217391304347935E-2</c:v>
                </c:pt>
                <c:pt idx="326">
                  <c:v>6.5217391304347935E-2</c:v>
                </c:pt>
                <c:pt idx="327">
                  <c:v>4.3478260869565327E-2</c:v>
                </c:pt>
                <c:pt idx="328">
                  <c:v>4.3478260869565327E-2</c:v>
                </c:pt>
                <c:pt idx="329">
                  <c:v>6.5217391304347935E-2</c:v>
                </c:pt>
                <c:pt idx="330">
                  <c:v>6.5217391304347935E-2</c:v>
                </c:pt>
                <c:pt idx="331">
                  <c:v>6.5217391304347935E-2</c:v>
                </c:pt>
                <c:pt idx="332">
                  <c:v>6.5217391304347935E-2</c:v>
                </c:pt>
                <c:pt idx="333">
                  <c:v>6.5217391304347935E-2</c:v>
                </c:pt>
                <c:pt idx="334">
                  <c:v>4.3478260869565327E-2</c:v>
                </c:pt>
                <c:pt idx="335">
                  <c:v>4.3478260869565327E-2</c:v>
                </c:pt>
                <c:pt idx="336">
                  <c:v>4.3478260869565327E-2</c:v>
                </c:pt>
                <c:pt idx="337">
                  <c:v>6.5217391304347935E-2</c:v>
                </c:pt>
                <c:pt idx="338">
                  <c:v>4.3478260869565327E-2</c:v>
                </c:pt>
                <c:pt idx="339">
                  <c:v>4.3478260869565327E-2</c:v>
                </c:pt>
                <c:pt idx="340">
                  <c:v>4.3478260869565327E-2</c:v>
                </c:pt>
                <c:pt idx="341">
                  <c:v>4.3478260869565327E-2</c:v>
                </c:pt>
                <c:pt idx="342">
                  <c:v>4.3478260869565327E-2</c:v>
                </c:pt>
                <c:pt idx="343">
                  <c:v>4.3478260869565327E-2</c:v>
                </c:pt>
                <c:pt idx="344">
                  <c:v>4.3478260869565327E-2</c:v>
                </c:pt>
                <c:pt idx="345">
                  <c:v>4.3478260869565327E-2</c:v>
                </c:pt>
                <c:pt idx="346">
                  <c:v>4.3478260869565327E-2</c:v>
                </c:pt>
                <c:pt idx="347">
                  <c:v>4.3478260869565327E-2</c:v>
                </c:pt>
                <c:pt idx="348">
                  <c:v>4.3478260869565327E-2</c:v>
                </c:pt>
                <c:pt idx="349">
                  <c:v>4.3478260869565327E-2</c:v>
                </c:pt>
                <c:pt idx="350">
                  <c:v>4.3478260869565327E-2</c:v>
                </c:pt>
                <c:pt idx="351">
                  <c:v>4.3478260869565327E-2</c:v>
                </c:pt>
                <c:pt idx="352">
                  <c:v>4.3478260869565327E-2</c:v>
                </c:pt>
                <c:pt idx="353">
                  <c:v>4.3478260869565327E-2</c:v>
                </c:pt>
                <c:pt idx="354">
                  <c:v>4.3478260869565327E-2</c:v>
                </c:pt>
                <c:pt idx="355">
                  <c:v>4.3478260869565327E-2</c:v>
                </c:pt>
                <c:pt idx="356">
                  <c:v>4.3478260869565327E-2</c:v>
                </c:pt>
                <c:pt idx="357">
                  <c:v>4.3478260869565327E-2</c:v>
                </c:pt>
                <c:pt idx="358">
                  <c:v>4.3478260869565327E-2</c:v>
                </c:pt>
                <c:pt idx="359">
                  <c:v>4.3478260869565327E-2</c:v>
                </c:pt>
                <c:pt idx="360">
                  <c:v>4.3478260869565327E-2</c:v>
                </c:pt>
                <c:pt idx="361">
                  <c:v>4.3478260869565327E-2</c:v>
                </c:pt>
                <c:pt idx="362">
                  <c:v>2.1739130434782674E-2</c:v>
                </c:pt>
                <c:pt idx="363">
                  <c:v>2.1739130434782674E-2</c:v>
                </c:pt>
                <c:pt idx="364">
                  <c:v>4.3478260869565327E-2</c:v>
                </c:pt>
                <c:pt idx="365">
                  <c:v>2.1739130434782674E-2</c:v>
                </c:pt>
                <c:pt idx="366">
                  <c:v>4.3478260869565327E-2</c:v>
                </c:pt>
                <c:pt idx="367">
                  <c:v>4.3478260869565327E-2</c:v>
                </c:pt>
                <c:pt idx="368">
                  <c:v>4.3478260869565327E-2</c:v>
                </c:pt>
                <c:pt idx="369">
                  <c:v>4.3478260869565327E-2</c:v>
                </c:pt>
                <c:pt idx="370">
                  <c:v>4.3478260869565327E-2</c:v>
                </c:pt>
                <c:pt idx="371">
                  <c:v>4.3478260869565327E-2</c:v>
                </c:pt>
                <c:pt idx="372">
                  <c:v>4.3478260869565327E-2</c:v>
                </c:pt>
                <c:pt idx="373">
                  <c:v>4.3478260869565327E-2</c:v>
                </c:pt>
                <c:pt idx="374">
                  <c:v>4.3478260869565327E-2</c:v>
                </c:pt>
                <c:pt idx="375">
                  <c:v>4.3478260869565327E-2</c:v>
                </c:pt>
                <c:pt idx="376">
                  <c:v>2.1739130434782674E-2</c:v>
                </c:pt>
                <c:pt idx="377">
                  <c:v>4.3478260869565327E-2</c:v>
                </c:pt>
                <c:pt idx="378">
                  <c:v>4.3478260869565327E-2</c:v>
                </c:pt>
                <c:pt idx="379">
                  <c:v>4.3478260869565327E-2</c:v>
                </c:pt>
                <c:pt idx="380">
                  <c:v>2.1739130434782674E-2</c:v>
                </c:pt>
                <c:pt idx="381">
                  <c:v>2.1739130434782674E-2</c:v>
                </c:pt>
                <c:pt idx="382">
                  <c:v>4.3478260869565327E-2</c:v>
                </c:pt>
                <c:pt idx="383">
                  <c:v>4.3478260869565327E-2</c:v>
                </c:pt>
                <c:pt idx="384">
                  <c:v>2.1739130434782674E-2</c:v>
                </c:pt>
                <c:pt idx="385">
                  <c:v>2.1739130434782674E-2</c:v>
                </c:pt>
                <c:pt idx="386">
                  <c:v>2.1739130434782674E-2</c:v>
                </c:pt>
                <c:pt idx="387">
                  <c:v>2.1739130434782674E-2</c:v>
                </c:pt>
                <c:pt idx="388">
                  <c:v>4.3478260869565327E-2</c:v>
                </c:pt>
                <c:pt idx="389">
                  <c:v>2.1739130434782674E-2</c:v>
                </c:pt>
                <c:pt idx="390">
                  <c:v>4.3478260869565327E-2</c:v>
                </c:pt>
                <c:pt idx="391">
                  <c:v>2.1739130434782674E-2</c:v>
                </c:pt>
                <c:pt idx="392">
                  <c:v>2.1739130434782674E-2</c:v>
                </c:pt>
                <c:pt idx="393">
                  <c:v>4.3478260869565327E-2</c:v>
                </c:pt>
                <c:pt idx="394">
                  <c:v>4.3478260869565327E-2</c:v>
                </c:pt>
                <c:pt idx="395">
                  <c:v>2.1739130434782674E-2</c:v>
                </c:pt>
                <c:pt idx="396">
                  <c:v>2.1739130434782674E-2</c:v>
                </c:pt>
                <c:pt idx="397">
                  <c:v>2.1739130434782674E-2</c:v>
                </c:pt>
                <c:pt idx="398">
                  <c:v>2.1739130434782674E-2</c:v>
                </c:pt>
                <c:pt idx="399">
                  <c:v>2.1739130434782674E-2</c:v>
                </c:pt>
                <c:pt idx="400">
                  <c:v>2.1739130434782674E-2</c:v>
                </c:pt>
                <c:pt idx="401">
                  <c:v>2.1739130434782674E-2</c:v>
                </c:pt>
                <c:pt idx="402">
                  <c:v>2.1739130434782674E-2</c:v>
                </c:pt>
                <c:pt idx="403">
                  <c:v>2.1739130434782674E-2</c:v>
                </c:pt>
                <c:pt idx="404">
                  <c:v>2.1739130434782674E-2</c:v>
                </c:pt>
                <c:pt idx="405">
                  <c:v>2.1739130434782674E-2</c:v>
                </c:pt>
                <c:pt idx="406">
                  <c:v>2.1739130434782674E-2</c:v>
                </c:pt>
                <c:pt idx="407">
                  <c:v>2.1739130434782674E-2</c:v>
                </c:pt>
                <c:pt idx="408">
                  <c:v>2.1739130434782674E-2</c:v>
                </c:pt>
                <c:pt idx="409">
                  <c:v>2.1739130434782674E-2</c:v>
                </c:pt>
                <c:pt idx="410">
                  <c:v>2.1739130434782674E-2</c:v>
                </c:pt>
                <c:pt idx="411">
                  <c:v>2.1739130434782674E-2</c:v>
                </c:pt>
                <c:pt idx="412">
                  <c:v>2.1739130434782674E-2</c:v>
                </c:pt>
                <c:pt idx="413">
                  <c:v>2.1739130434782674E-2</c:v>
                </c:pt>
                <c:pt idx="414">
                  <c:v>2.1739130434782674E-2</c:v>
                </c:pt>
                <c:pt idx="415">
                  <c:v>2.1739130434782674E-2</c:v>
                </c:pt>
                <c:pt idx="416">
                  <c:v>2.1739130434782674E-2</c:v>
                </c:pt>
                <c:pt idx="417">
                  <c:v>2.1739130434782674E-2</c:v>
                </c:pt>
                <c:pt idx="418">
                  <c:v>2.1739130434782674E-2</c:v>
                </c:pt>
                <c:pt idx="419">
                  <c:v>2.1739130434782674E-2</c:v>
                </c:pt>
                <c:pt idx="420">
                  <c:v>2.1739130434782674E-2</c:v>
                </c:pt>
                <c:pt idx="421">
                  <c:v>2.1739130434782674E-2</c:v>
                </c:pt>
                <c:pt idx="422">
                  <c:v>2.1739130434782674E-2</c:v>
                </c:pt>
                <c:pt idx="423">
                  <c:v>2.1739130434782674E-2</c:v>
                </c:pt>
                <c:pt idx="424">
                  <c:v>2.1739130434782674E-2</c:v>
                </c:pt>
                <c:pt idx="425">
                  <c:v>2.1739130434782674E-2</c:v>
                </c:pt>
                <c:pt idx="426">
                  <c:v>2.1739130434782674E-2</c:v>
                </c:pt>
                <c:pt idx="427">
                  <c:v>2.1739130434782674E-2</c:v>
                </c:pt>
                <c:pt idx="428">
                  <c:v>2.1739130434782674E-2</c:v>
                </c:pt>
                <c:pt idx="429">
                  <c:v>2.1739130434782674E-2</c:v>
                </c:pt>
                <c:pt idx="430">
                  <c:v>2.1739130434782674E-2</c:v>
                </c:pt>
                <c:pt idx="431">
                  <c:v>2.1739130434782674E-2</c:v>
                </c:pt>
                <c:pt idx="432">
                  <c:v>2.1739130434782674E-2</c:v>
                </c:pt>
                <c:pt idx="433">
                  <c:v>2.1739130434782674E-2</c:v>
                </c:pt>
                <c:pt idx="434">
                  <c:v>2.1739130434782674E-2</c:v>
                </c:pt>
                <c:pt idx="435">
                  <c:v>4.3478260869565327E-2</c:v>
                </c:pt>
                <c:pt idx="436">
                  <c:v>2.1739130434782674E-2</c:v>
                </c:pt>
                <c:pt idx="437">
                  <c:v>2.1739130434782674E-2</c:v>
                </c:pt>
                <c:pt idx="438">
                  <c:v>2.1739130434782674E-2</c:v>
                </c:pt>
                <c:pt idx="439">
                  <c:v>2.1739130434782674E-2</c:v>
                </c:pt>
                <c:pt idx="440">
                  <c:v>2.1739130434782674E-2</c:v>
                </c:pt>
                <c:pt idx="441">
                  <c:v>2.1739130434782674E-2</c:v>
                </c:pt>
                <c:pt idx="442">
                  <c:v>2.1739130434782674E-2</c:v>
                </c:pt>
                <c:pt idx="443">
                  <c:v>2.1739130434782674E-2</c:v>
                </c:pt>
                <c:pt idx="444">
                  <c:v>2.1739130434782674E-2</c:v>
                </c:pt>
                <c:pt idx="445">
                  <c:v>2.1739130434782674E-2</c:v>
                </c:pt>
                <c:pt idx="446">
                  <c:v>2.1739130434782674E-2</c:v>
                </c:pt>
                <c:pt idx="447">
                  <c:v>2.1739130434782674E-2</c:v>
                </c:pt>
                <c:pt idx="448">
                  <c:v>2.1739130434782674E-2</c:v>
                </c:pt>
                <c:pt idx="449">
                  <c:v>2.1739130434782674E-2</c:v>
                </c:pt>
                <c:pt idx="450">
                  <c:v>2.1739130434782674E-2</c:v>
                </c:pt>
                <c:pt idx="451">
                  <c:v>2.1739130434782674E-2</c:v>
                </c:pt>
                <c:pt idx="452">
                  <c:v>2.1739130434782674E-2</c:v>
                </c:pt>
                <c:pt idx="453">
                  <c:v>2.1739130434782674E-2</c:v>
                </c:pt>
                <c:pt idx="454">
                  <c:v>2.1739130434782674E-2</c:v>
                </c:pt>
                <c:pt idx="455">
                  <c:v>2.1739130434782674E-2</c:v>
                </c:pt>
                <c:pt idx="456">
                  <c:v>2.1739130434782674E-2</c:v>
                </c:pt>
                <c:pt idx="457">
                  <c:v>2.1739130434782674E-2</c:v>
                </c:pt>
                <c:pt idx="458">
                  <c:v>2.1739130434782674E-2</c:v>
                </c:pt>
                <c:pt idx="459">
                  <c:v>2.1739130434782674E-2</c:v>
                </c:pt>
                <c:pt idx="460">
                  <c:v>2.1739130434782674E-2</c:v>
                </c:pt>
                <c:pt idx="461">
                  <c:v>2.1739130434782674E-2</c:v>
                </c:pt>
                <c:pt idx="462">
                  <c:v>2.1739130434782674E-2</c:v>
                </c:pt>
                <c:pt idx="463">
                  <c:v>2.1739130434782674E-2</c:v>
                </c:pt>
                <c:pt idx="464">
                  <c:v>2.1739130434782674E-2</c:v>
                </c:pt>
                <c:pt idx="465">
                  <c:v>2.1739130434782674E-2</c:v>
                </c:pt>
                <c:pt idx="466">
                  <c:v>2.1739130434782674E-2</c:v>
                </c:pt>
                <c:pt idx="467">
                  <c:v>2.1739130434782674E-2</c:v>
                </c:pt>
                <c:pt idx="468">
                  <c:v>2.1739130434782674E-2</c:v>
                </c:pt>
                <c:pt idx="469">
                  <c:v>2.1739130434782674E-2</c:v>
                </c:pt>
                <c:pt idx="470">
                  <c:v>2.1739130434782674E-2</c:v>
                </c:pt>
                <c:pt idx="471">
                  <c:v>2.1739130434782674E-2</c:v>
                </c:pt>
                <c:pt idx="472">
                  <c:v>2.1739130434782674E-2</c:v>
                </c:pt>
                <c:pt idx="473">
                  <c:v>2.1739130434782674E-2</c:v>
                </c:pt>
                <c:pt idx="474">
                  <c:v>2.1739130434782674E-2</c:v>
                </c:pt>
                <c:pt idx="475">
                  <c:v>2.1739130434782674E-2</c:v>
                </c:pt>
                <c:pt idx="476">
                  <c:v>2.1739130434782674E-2</c:v>
                </c:pt>
                <c:pt idx="477">
                  <c:v>2.1739130434782674E-2</c:v>
                </c:pt>
                <c:pt idx="478">
                  <c:v>2.1739130434782674E-2</c:v>
                </c:pt>
                <c:pt idx="479">
                  <c:v>2.1739130434782674E-2</c:v>
                </c:pt>
                <c:pt idx="480">
                  <c:v>2.1739130434782674E-2</c:v>
                </c:pt>
                <c:pt idx="481">
                  <c:v>2.1739130434782674E-2</c:v>
                </c:pt>
                <c:pt idx="482">
                  <c:v>2.1739130434782674E-2</c:v>
                </c:pt>
                <c:pt idx="483">
                  <c:v>2.1739130434782674E-2</c:v>
                </c:pt>
                <c:pt idx="484">
                  <c:v>2.1739130434782674E-2</c:v>
                </c:pt>
                <c:pt idx="485">
                  <c:v>2.1739130434782674E-2</c:v>
                </c:pt>
                <c:pt idx="486">
                  <c:v>2.1739130434782674E-2</c:v>
                </c:pt>
                <c:pt idx="487">
                  <c:v>2.1739130434782674E-2</c:v>
                </c:pt>
                <c:pt idx="488">
                  <c:v>2.1739130434782674E-2</c:v>
                </c:pt>
                <c:pt idx="489">
                  <c:v>2.1739130434782674E-2</c:v>
                </c:pt>
                <c:pt idx="490">
                  <c:v>2.1739130434782674E-2</c:v>
                </c:pt>
                <c:pt idx="491">
                  <c:v>2.1739130434782674E-2</c:v>
                </c:pt>
                <c:pt idx="492">
                  <c:v>2.1739130434782674E-2</c:v>
                </c:pt>
                <c:pt idx="493">
                  <c:v>2.1739130434782674E-2</c:v>
                </c:pt>
                <c:pt idx="494">
                  <c:v>2.1739130434782674E-2</c:v>
                </c:pt>
                <c:pt idx="495">
                  <c:v>2.1739130434782674E-2</c:v>
                </c:pt>
                <c:pt idx="496">
                  <c:v>2.1739130434782674E-2</c:v>
                </c:pt>
                <c:pt idx="497">
                  <c:v>2.1739130434782674E-2</c:v>
                </c:pt>
              </c:numCache>
            </c:numRef>
          </c:yVal>
          <c:smooth val="1"/>
        </c:ser>
        <c:axId val="83938304"/>
        <c:axId val="46478464"/>
      </c:scatterChart>
      <c:valAx>
        <c:axId val="839383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nl-BE" dirty="0" smtClean="0"/>
                  <a:t>Time, </a:t>
                </a:r>
                <a:r>
                  <a:rPr lang="nl-BE" dirty="0" err="1" smtClean="0"/>
                  <a:t>ms</a:t>
                </a:r>
                <a:endParaRPr lang="nl-BE" dirty="0"/>
              </a:p>
            </c:rich>
          </c:tx>
          <c:layout/>
        </c:title>
        <c:numFmt formatCode="General" sourceLinked="1"/>
        <c:tickLblPos val="nextTo"/>
        <c:crossAx val="46478464"/>
        <c:crosses val="autoZero"/>
        <c:crossBetween val="midCat"/>
      </c:valAx>
      <c:valAx>
        <c:axId val="46478464"/>
        <c:scaling>
          <c:orientation val="minMax"/>
          <c:max val="1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nl-BE" dirty="0" smtClean="0"/>
                  <a:t>Ion </a:t>
                </a:r>
                <a:r>
                  <a:rPr lang="nl-BE" dirty="0" err="1" smtClean="0"/>
                  <a:t>signal</a:t>
                </a:r>
                <a:r>
                  <a:rPr lang="nl-BE" dirty="0" smtClean="0"/>
                  <a:t>,</a:t>
                </a:r>
                <a:r>
                  <a:rPr lang="nl-BE" baseline="0" dirty="0" smtClean="0"/>
                  <a:t> </a:t>
                </a:r>
                <a:r>
                  <a:rPr lang="nl-BE" dirty="0" err="1" smtClean="0"/>
                  <a:t>a.u</a:t>
                </a:r>
                <a:r>
                  <a:rPr lang="nl-BE" dirty="0" smtClean="0"/>
                  <a:t>.</a:t>
                </a:r>
                <a:endParaRPr lang="nl-BE" dirty="0"/>
              </a:p>
            </c:rich>
          </c:tx>
          <c:layout/>
        </c:title>
        <c:numFmt formatCode="General" sourceLinked="0"/>
        <c:tickLblPos val="nextTo"/>
        <c:crossAx val="83938304"/>
        <c:crosses val="autoZero"/>
        <c:crossBetween val="midCat"/>
        <c:majorUnit val="0.2"/>
      </c:valAx>
    </c:plotArea>
    <c:legend>
      <c:legendPos val="r"/>
      <c:layout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nl-BE" dirty="0" smtClean="0"/>
              <a:t>f(z,t)</a:t>
            </a:r>
            <a:endParaRPr lang="nl-BE" dirty="0"/>
          </a:p>
        </c:rich>
      </c:tx>
      <c:layout/>
      <c:overlay val="1"/>
    </c:title>
    <c:plotArea>
      <c:layout/>
      <c:scatterChart>
        <c:scatterStyle val="smoothMarker"/>
        <c:ser>
          <c:idx val="0"/>
          <c:order val="0"/>
          <c:tx>
            <c:v>z=18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Sheet1!$A$6:$A$106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xVal>
          <c:yVal>
            <c:numRef>
              <c:f>Sheet1!$F$6:$F$106</c:f>
              <c:numCache>
                <c:formatCode>0.00E+00</c:formatCode>
                <c:ptCount val="101"/>
                <c:pt idx="0">
                  <c:v>-1.1024664006189584E-70</c:v>
                </c:pt>
                <c:pt idx="1">
                  <c:v>-4.9338812015479248E-70</c:v>
                </c:pt>
                <c:pt idx="2">
                  <c:v>-1.3415945771439519E-66</c:v>
                </c:pt>
                <c:pt idx="3">
                  <c:v>2.052435730653306E-60</c:v>
                </c:pt>
                <c:pt idx="4">
                  <c:v>1.4728231559576082E-55</c:v>
                </c:pt>
                <c:pt idx="5">
                  <c:v>3.0575588548067379E-51</c:v>
                </c:pt>
                <c:pt idx="6">
                  <c:v>1.8094928608844614E-47</c:v>
                </c:pt>
                <c:pt idx="7">
                  <c:v>1.5714495025547473E-35</c:v>
                </c:pt>
                <c:pt idx="8">
                  <c:v>3.8266340666205553E-33</c:v>
                </c:pt>
                <c:pt idx="9">
                  <c:v>8.9255240769366703E-31</c:v>
                </c:pt>
                <c:pt idx="10">
                  <c:v>1.0621794608789561E-28</c:v>
                </c:pt>
                <c:pt idx="11">
                  <c:v>7.7875186123694995E-27</c:v>
                </c:pt>
                <c:pt idx="12">
                  <c:v>3.8727140389900388E-25</c:v>
                </c:pt>
                <c:pt idx="13">
                  <c:v>1.3915925946014268E-23</c:v>
                </c:pt>
                <c:pt idx="14">
                  <c:v>3.7807083140252508E-22</c:v>
                </c:pt>
                <c:pt idx="15">
                  <c:v>8.0347756356930032E-21</c:v>
                </c:pt>
                <c:pt idx="16">
                  <c:v>1.462154113635815E-19</c:v>
                </c:pt>
                <c:pt idx="17">
                  <c:v>2.1691249403547258E-18</c:v>
                </c:pt>
                <c:pt idx="18">
                  <c:v>2.6233638325346654E-17</c:v>
                </c:pt>
                <c:pt idx="19">
                  <c:v>2.6436788707396322E-16</c:v>
                </c:pt>
                <c:pt idx="20">
                  <c:v>2.2567635170635767E-15</c:v>
                </c:pt>
                <c:pt idx="21">
                  <c:v>1.6531417113349307E-14</c:v>
                </c:pt>
                <c:pt idx="22">
                  <c:v>1.0500884933254667E-13</c:v>
                </c:pt>
                <c:pt idx="23">
                  <c:v>5.8897857113668896E-13</c:v>
                </c:pt>
                <c:pt idx="24">
                  <c:v>2.9298172602972497E-12</c:v>
                </c:pt>
                <c:pt idx="25">
                  <c:v>1.2840051755872289E-11</c:v>
                </c:pt>
                <c:pt idx="26">
                  <c:v>4.9899475831350221E-11</c:v>
                </c:pt>
                <c:pt idx="27">
                  <c:v>1.7290613758528166E-10</c:v>
                </c:pt>
                <c:pt idx="28">
                  <c:v>5.3668925446227545E-10</c:v>
                </c:pt>
                <c:pt idx="29">
                  <c:v>1.4980709740079777E-9</c:v>
                </c:pt>
                <c:pt idx="30">
                  <c:v>3.7760055749019285E-9</c:v>
                </c:pt>
                <c:pt idx="31">
                  <c:v>8.9012155017544921E-9</c:v>
                </c:pt>
                <c:pt idx="32">
                  <c:v>1.8410825639335415E-8</c:v>
                </c:pt>
                <c:pt idx="33">
                  <c:v>3.4017446062685126E-8</c:v>
                </c:pt>
                <c:pt idx="34">
                  <c:v>5.6845169261937013E-8</c:v>
                </c:pt>
                <c:pt idx="35">
                  <c:v>8.6657073321001565E-8</c:v>
                </c:pt>
                <c:pt idx="36">
                  <c:v>1.2122384265379348E-7</c:v>
                </c:pt>
                <c:pt idx="37">
                  <c:v>1.5601114324236558E-7</c:v>
                </c:pt>
                <c:pt idx="38">
                  <c:v>1.8572201192027863E-7</c:v>
                </c:pt>
                <c:pt idx="39">
                  <c:v>2.0518549116102099E-7</c:v>
                </c:pt>
                <c:pt idx="40">
                  <c:v>2.1098371483660632E-7</c:v>
                </c:pt>
                <c:pt idx="41">
                  <c:v>2.0251117101358809E-7</c:v>
                </c:pt>
                <c:pt idx="42">
                  <c:v>1.8237040474671721E-7</c:v>
                </c:pt>
                <c:pt idx="43">
                  <c:v>1.5509251448560974E-7</c:v>
                </c:pt>
                <c:pt idx="44">
                  <c:v>1.2566984807913741E-7</c:v>
                </c:pt>
                <c:pt idx="45">
                  <c:v>9.8311241241086581E-8</c:v>
                </c:pt>
                <c:pt idx="46">
                  <c:v>7.5555162499187839E-8</c:v>
                </c:pt>
                <c:pt idx="47">
                  <c:v>5.811230161961839E-8</c:v>
                </c:pt>
                <c:pt idx="48">
                  <c:v>4.5291300450543993E-8</c:v>
                </c:pt>
                <c:pt idx="49">
                  <c:v>3.5902973051813689E-8</c:v>
                </c:pt>
                <c:pt idx="50">
                  <c:v>2.8787257959037991E-8</c:v>
                </c:pt>
                <c:pt idx="51">
                  <c:v>2.3120605603152811E-8</c:v>
                </c:pt>
                <c:pt idx="52">
                  <c:v>1.8460243431909458E-8</c:v>
                </c:pt>
                <c:pt idx="53">
                  <c:v>1.4624090385166259E-8</c:v>
                </c:pt>
                <c:pt idx="54">
                  <c:v>1.1541170292048887E-8</c:v>
                </c:pt>
                <c:pt idx="55">
                  <c:v>9.1287772317934085E-9</c:v>
                </c:pt>
                <c:pt idx="56">
                  <c:v>7.2769147705527397E-9</c:v>
                </c:pt>
                <c:pt idx="57">
                  <c:v>5.8608648284785822E-9</c:v>
                </c:pt>
                <c:pt idx="58">
                  <c:v>4.7612103117658514E-9</c:v>
                </c:pt>
                <c:pt idx="59">
                  <c:v>3.8937510914278471E-9</c:v>
                </c:pt>
                <c:pt idx="60">
                  <c:v>3.1994199305615704E-9</c:v>
                </c:pt>
                <c:pt idx="61">
                  <c:v>2.6381776012188698E-9</c:v>
                </c:pt>
                <c:pt idx="62">
                  <c:v>2.1751902500597637E-9</c:v>
                </c:pt>
                <c:pt idx="63">
                  <c:v>1.7964398036799071E-9</c:v>
                </c:pt>
                <c:pt idx="64">
                  <c:v>1.482343129766139E-9</c:v>
                </c:pt>
                <c:pt idx="65">
                  <c:v>1.2306272570238425E-9</c:v>
                </c:pt>
                <c:pt idx="66">
                  <c:v>1.0221929579459136E-9</c:v>
                </c:pt>
                <c:pt idx="67">
                  <c:v>8.5115522462941669E-10</c:v>
                </c:pt>
                <c:pt idx="68">
                  <c:v>7.1181366138019357E-10</c:v>
                </c:pt>
                <c:pt idx="69">
                  <c:v>5.9343934218999492E-10</c:v>
                </c:pt>
                <c:pt idx="70">
                  <c:v>4.9724264151545786E-10</c:v>
                </c:pt>
                <c:pt idx="71">
                  <c:v>4.1615074652452433E-10</c:v>
                </c:pt>
                <c:pt idx="72">
                  <c:v>3.4887855567725336E-10</c:v>
                </c:pt>
                <c:pt idx="73">
                  <c:v>2.9311956813314348E-10</c:v>
                </c:pt>
                <c:pt idx="74">
                  <c:v>2.4563303152109241E-10</c:v>
                </c:pt>
                <c:pt idx="75">
                  <c:v>2.0659632196653323E-10</c:v>
                </c:pt>
                <c:pt idx="76">
                  <c:v>1.7347366683928075E-10</c:v>
                </c:pt>
                <c:pt idx="77">
                  <c:v>1.4590386519335464E-10</c:v>
                </c:pt>
                <c:pt idx="78">
                  <c:v>1.2285533454290152E-10</c:v>
                </c:pt>
                <c:pt idx="79">
                  <c:v>1.0324813942026245E-10</c:v>
                </c:pt>
                <c:pt idx="80">
                  <c:v>8.7023620750565331E-11</c:v>
                </c:pt>
                <c:pt idx="81">
                  <c:v>7.3192964007069047E-11</c:v>
                </c:pt>
                <c:pt idx="82">
                  <c:v>6.1667629557681615E-11</c:v>
                </c:pt>
                <c:pt idx="83">
                  <c:v>5.1975244529215304E-11</c:v>
                </c:pt>
                <c:pt idx="84">
                  <c:v>4.3746889618447121E-11</c:v>
                </c:pt>
                <c:pt idx="85">
                  <c:v>3.6911952461994454E-11</c:v>
                </c:pt>
                <c:pt idx="86">
                  <c:v>3.1069470522932565E-11</c:v>
                </c:pt>
                <c:pt idx="87">
                  <c:v>2.6203305569939215E-11</c:v>
                </c:pt>
                <c:pt idx="88">
                  <c:v>2.2094988638475342E-11</c:v>
                </c:pt>
                <c:pt idx="89">
                  <c:v>1.8616569388241711E-11</c:v>
                </c:pt>
                <c:pt idx="90">
                  <c:v>1.5720692717652594E-11</c:v>
                </c:pt>
                <c:pt idx="91">
                  <c:v>1.3240708884812896E-11</c:v>
                </c:pt>
                <c:pt idx="92">
                  <c:v>1.1177753150428842E-11</c:v>
                </c:pt>
                <c:pt idx="93">
                  <c:v>9.4308310187625064E-12</c:v>
                </c:pt>
                <c:pt idx="94">
                  <c:v>7.9559324378656322E-12</c:v>
                </c:pt>
                <c:pt idx="95">
                  <c:v>6.7259971905534151E-12</c:v>
                </c:pt>
                <c:pt idx="96">
                  <c:v>5.6710278999364698E-12</c:v>
                </c:pt>
                <c:pt idx="97">
                  <c:v>4.79454653699502E-12</c:v>
                </c:pt>
                <c:pt idx="98">
                  <c:v>4.0501927508394975E-12</c:v>
                </c:pt>
                <c:pt idx="99">
                  <c:v>3.423241142280434E-12</c:v>
                </c:pt>
                <c:pt idx="100">
                  <c:v>2.8994069298219427E-12</c:v>
                </c:pt>
              </c:numCache>
            </c:numRef>
          </c:yVal>
          <c:smooth val="1"/>
        </c:ser>
        <c:ser>
          <c:idx val="1"/>
          <c:order val="1"/>
          <c:tx>
            <c:v>z=22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Sheet1!$A$6:$A$106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xVal>
          <c:yVal>
            <c:numRef>
              <c:f>Sheet1!$H$6:$H$106</c:f>
              <c:numCache>
                <c:formatCode>0.00E+00</c:formatCode>
                <c:ptCount val="101"/>
                <c:pt idx="0">
                  <c:v>1.0248050995123313E-62</c:v>
                </c:pt>
                <c:pt idx="1">
                  <c:v>1.5647628824504752E-60</c:v>
                </c:pt>
                <c:pt idx="2">
                  <c:v>5.7949679970563008E-57</c:v>
                </c:pt>
                <c:pt idx="3">
                  <c:v>8.3944605358076789E-51</c:v>
                </c:pt>
                <c:pt idx="4">
                  <c:v>3.9237435257080234E-46</c:v>
                </c:pt>
                <c:pt idx="5">
                  <c:v>3.3675863804318716E-42</c:v>
                </c:pt>
                <c:pt idx="6">
                  <c:v>1.537785691651725E-31</c:v>
                </c:pt>
                <c:pt idx="7">
                  <c:v>6.0107325317171029E-29</c:v>
                </c:pt>
                <c:pt idx="8">
                  <c:v>1.0970060734336245E-26</c:v>
                </c:pt>
                <c:pt idx="9">
                  <c:v>1.0984851688438079E-24</c:v>
                </c:pt>
                <c:pt idx="10">
                  <c:v>6.7645361357930445E-23</c:v>
                </c:pt>
                <c:pt idx="11">
                  <c:v>3.2321344616363612E-21</c:v>
                </c:pt>
                <c:pt idx="12">
                  <c:v>1.0828293489525989E-19</c:v>
                </c:pt>
                <c:pt idx="13">
                  <c:v>2.5290906712547518E-18</c:v>
                </c:pt>
                <c:pt idx="14">
                  <c:v>4.4138993014624102E-17</c:v>
                </c:pt>
                <c:pt idx="15">
                  <c:v>6.0083723983173629E-16</c:v>
                </c:pt>
                <c:pt idx="16">
                  <c:v>6.9341325185928395E-15</c:v>
                </c:pt>
                <c:pt idx="17">
                  <c:v>6.5386564555811464E-14</c:v>
                </c:pt>
                <c:pt idx="18">
                  <c:v>5.0448189599339326E-13</c:v>
                </c:pt>
                <c:pt idx="19">
                  <c:v>3.2509863008762205E-12</c:v>
                </c:pt>
                <c:pt idx="20">
                  <c:v>1.7772456189352292E-11</c:v>
                </c:pt>
                <c:pt idx="21">
                  <c:v>8.4906909867280623E-11</c:v>
                </c:pt>
                <c:pt idx="22">
                  <c:v>3.5014033731713482E-10</c:v>
                </c:pt>
                <c:pt idx="23">
                  <c:v>1.252542399262796E-9</c:v>
                </c:pt>
                <c:pt idx="24">
                  <c:v>3.917664270700029E-9</c:v>
                </c:pt>
                <c:pt idx="25">
                  <c:v>1.0783201339379059E-8</c:v>
                </c:pt>
                <c:pt idx="26">
                  <c:v>2.6328527021261075E-8</c:v>
                </c:pt>
                <c:pt idx="27">
                  <c:v>5.6970785077301149E-8</c:v>
                </c:pt>
                <c:pt idx="28">
                  <c:v>1.0959696098492022E-7</c:v>
                </c:pt>
                <c:pt idx="29">
                  <c:v>1.8699414308805472E-7</c:v>
                </c:pt>
                <c:pt idx="30">
                  <c:v>2.8406760027054815E-7</c:v>
                </c:pt>
                <c:pt idx="31">
                  <c:v>3.8801277511121723E-7</c:v>
                </c:pt>
                <c:pt idx="32">
                  <c:v>4.790753816323381E-7</c:v>
                </c:pt>
                <c:pt idx="33">
                  <c:v>5.3751307783499104E-7</c:v>
                </c:pt>
                <c:pt idx="34">
                  <c:v>5.5096889168214805E-7</c:v>
                </c:pt>
                <c:pt idx="35">
                  <c:v>5.1744516384191533E-7</c:v>
                </c:pt>
                <c:pt idx="36">
                  <c:v>4.4646234037838688E-7</c:v>
                </c:pt>
                <c:pt idx="37">
                  <c:v>3.5646148436866356E-7</c:v>
                </c:pt>
                <c:pt idx="38">
                  <c:v>2.6485728640201095E-7</c:v>
                </c:pt>
                <c:pt idx="39">
                  <c:v>1.853333448882346E-7</c:v>
                </c:pt>
                <c:pt idx="40">
                  <c:v>1.246550216801395E-7</c:v>
                </c:pt>
                <c:pt idx="41">
                  <c:v>8.2863529837177566E-8</c:v>
                </c:pt>
                <c:pt idx="42">
                  <c:v>5.5880577927805807E-8</c:v>
                </c:pt>
                <c:pt idx="43">
                  <c:v>3.8872298367588517E-8</c:v>
                </c:pt>
                <c:pt idx="44">
                  <c:v>2.7772606428114092E-8</c:v>
                </c:pt>
                <c:pt idx="45">
                  <c:v>1.9982409777058319E-8</c:v>
                </c:pt>
                <c:pt idx="46">
                  <c:v>1.4202786946532357E-8</c:v>
                </c:pt>
                <c:pt idx="47">
                  <c:v>9.9536459992261699E-9</c:v>
                </c:pt>
                <c:pt idx="48">
                  <c:v>6.9281406387644887E-9</c:v>
                </c:pt>
                <c:pt idx="49">
                  <c:v>4.8614062149829558E-9</c:v>
                </c:pt>
                <c:pt idx="50">
                  <c:v>3.4744502082684252E-9</c:v>
                </c:pt>
                <c:pt idx="51">
                  <c:v>2.5413251325189312E-9</c:v>
                </c:pt>
                <c:pt idx="52">
                  <c:v>1.8982084265701912E-9</c:v>
                </c:pt>
                <c:pt idx="53">
                  <c:v>1.4387297135494519E-9</c:v>
                </c:pt>
                <c:pt idx="54">
                  <c:v>1.1008459101237176E-9</c:v>
                </c:pt>
                <c:pt idx="55">
                  <c:v>8.4842740903485949E-10</c:v>
                </c:pt>
                <c:pt idx="56">
                  <c:v>6.5990897085179897E-10</c:v>
                </c:pt>
                <c:pt idx="57">
                  <c:v>5.1825592943813115E-10</c:v>
                </c:pt>
                <c:pt idx="58">
                  <c:v>4.0768046270747579E-10</c:v>
                </c:pt>
                <c:pt idx="59">
                  <c:v>3.221260931071357E-10</c:v>
                </c:pt>
                <c:pt idx="60">
                  <c:v>2.5482038690992107E-10</c:v>
                </c:pt>
                <c:pt idx="61">
                  <c:v>2.0388564449536445E-10</c:v>
                </c:pt>
                <c:pt idx="62">
                  <c:v>1.6419316099781967E-10</c:v>
                </c:pt>
                <c:pt idx="63">
                  <c:v>1.3248297079927452E-10</c:v>
                </c:pt>
                <c:pt idx="64">
                  <c:v>1.0819439835005355E-10</c:v>
                </c:pt>
                <c:pt idx="65">
                  <c:v>8.8473202196221102E-11</c:v>
                </c:pt>
                <c:pt idx="66">
                  <c:v>7.2973926358763017E-11</c:v>
                </c:pt>
                <c:pt idx="67">
                  <c:v>6.0676024923840929E-11</c:v>
                </c:pt>
                <c:pt idx="68">
                  <c:v>5.0450959657358354E-11</c:v>
                </c:pt>
                <c:pt idx="69">
                  <c:v>4.2369823862948516E-11</c:v>
                </c:pt>
                <c:pt idx="70">
                  <c:v>3.5684149894260699E-11</c:v>
                </c:pt>
                <c:pt idx="71">
                  <c:v>3.0207415816306605E-11</c:v>
                </c:pt>
                <c:pt idx="72">
                  <c:v>2.5740082713698905E-11</c:v>
                </c:pt>
                <c:pt idx="73">
                  <c:v>2.1952118577754171E-11</c:v>
                </c:pt>
                <c:pt idx="74">
                  <c:v>1.8845912362769897E-11</c:v>
                </c:pt>
                <c:pt idx="75">
                  <c:v>1.623292681370049E-11</c:v>
                </c:pt>
                <c:pt idx="76">
                  <c:v>1.4021582570809948E-11</c:v>
                </c:pt>
                <c:pt idx="77">
                  <c:v>1.2174270308679748E-11</c:v>
                </c:pt>
                <c:pt idx="78">
                  <c:v>1.0583833524088164E-11</c:v>
                </c:pt>
                <c:pt idx="79">
                  <c:v>9.2396760021641345E-12</c:v>
                </c:pt>
                <c:pt idx="80">
                  <c:v>8.0912472830614598E-12</c:v>
                </c:pt>
                <c:pt idx="81">
                  <c:v>7.0938273523683626E-12</c:v>
                </c:pt>
                <c:pt idx="82">
                  <c:v>6.2375434289513316E-12</c:v>
                </c:pt>
                <c:pt idx="83">
                  <c:v>5.4634487058268825E-12</c:v>
                </c:pt>
                <c:pt idx="84">
                  <c:v>4.7909942076829165E-12</c:v>
                </c:pt>
                <c:pt idx="85">
                  <c:v>4.2191331143646269E-12</c:v>
                </c:pt>
                <c:pt idx="86">
                  <c:v>3.6952752833286268E-12</c:v>
                </c:pt>
                <c:pt idx="87">
                  <c:v>3.2477193836744721E-12</c:v>
                </c:pt>
                <c:pt idx="88">
                  <c:v>2.8764654154021005E-12</c:v>
                </c:pt>
                <c:pt idx="89">
                  <c:v>2.5382924485239268E-12</c:v>
                </c:pt>
                <c:pt idx="90">
                  <c:v>2.2378145879840973E-12</c:v>
                </c:pt>
                <c:pt idx="91">
                  <c:v>1.9853447591984811E-12</c:v>
                </c:pt>
                <c:pt idx="92">
                  <c:v>1.7641663059037712E-12</c:v>
                </c:pt>
                <c:pt idx="93">
                  <c:v>1.5603315210548999E-12</c:v>
                </c:pt>
                <c:pt idx="94">
                  <c:v>1.3864615866057205E-12</c:v>
                </c:pt>
                <c:pt idx="95">
                  <c:v>1.2381794316996776E-12</c:v>
                </c:pt>
                <c:pt idx="96">
                  <c:v>1.0981673792844364E-12</c:v>
                </c:pt>
                <c:pt idx="97">
                  <c:v>9.7707230465287894E-13</c:v>
                </c:pt>
                <c:pt idx="98">
                  <c:v>8.7489420780498124E-13</c:v>
                </c:pt>
                <c:pt idx="99">
                  <c:v>7.7799003264836682E-13</c:v>
                </c:pt>
                <c:pt idx="100">
                  <c:v>6.9285852335047584E-13</c:v>
                </c:pt>
              </c:numCache>
            </c:numRef>
          </c:yVal>
          <c:smooth val="1"/>
        </c:ser>
        <c:ser>
          <c:idx val="2"/>
          <c:order val="2"/>
          <c:tx>
            <c:v>z=28</c:v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Sheet1!$A$6:$A$106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xVal>
          <c:yVal>
            <c:numRef>
              <c:f>Sheet1!$J$6:$J$106</c:f>
              <c:numCache>
                <c:formatCode>0.00E+00</c:formatCode>
                <c:ptCount val="101"/>
                <c:pt idx="0">
                  <c:v>-4.9285762278824838E-50</c:v>
                </c:pt>
                <c:pt idx="1">
                  <c:v>2.8836092630875494E-47</c:v>
                </c:pt>
                <c:pt idx="2">
                  <c:v>1.1541437288022359E-40</c:v>
                </c:pt>
                <c:pt idx="3">
                  <c:v>4.2263107964170966E-28</c:v>
                </c:pt>
                <c:pt idx="4">
                  <c:v>5.850848265622226E-25</c:v>
                </c:pt>
                <c:pt idx="5">
                  <c:v>1.9461030132207932E-22</c:v>
                </c:pt>
                <c:pt idx="6">
                  <c:v>1.8569444663119302E-20</c:v>
                </c:pt>
                <c:pt idx="7">
                  <c:v>8.4642345746854259E-19</c:v>
                </c:pt>
                <c:pt idx="8">
                  <c:v>2.2941747012718557E-17</c:v>
                </c:pt>
                <c:pt idx="9">
                  <c:v>4.1974730375047278E-16</c:v>
                </c:pt>
                <c:pt idx="10">
                  <c:v>5.671057991543239E-15</c:v>
                </c:pt>
                <c:pt idx="11">
                  <c:v>6.4679608702482924E-14</c:v>
                </c:pt>
                <c:pt idx="12">
                  <c:v>5.6713318411426812E-13</c:v>
                </c:pt>
                <c:pt idx="13">
                  <c:v>3.963650095021374E-12</c:v>
                </c:pt>
                <c:pt idx="14">
                  <c:v>2.2716134494008399E-11</c:v>
                </c:pt>
                <c:pt idx="15">
                  <c:v>1.091589905676916E-10</c:v>
                </c:pt>
                <c:pt idx="16">
                  <c:v>4.4733567804789808E-10</c:v>
                </c:pt>
                <c:pt idx="17">
                  <c:v>1.5954517570266057E-9</c:v>
                </c:pt>
                <c:pt idx="18">
                  <c:v>4.9350327508253241E-9</c:v>
                </c:pt>
                <c:pt idx="19">
                  <c:v>1.331109209882124E-8</c:v>
                </c:pt>
                <c:pt idx="20">
                  <c:v>3.1838303560791078E-8</c:v>
                </c:pt>
                <c:pt idx="21">
                  <c:v>6.7881044499760541E-8</c:v>
                </c:pt>
                <c:pt idx="22">
                  <c:v>1.2552614034073903E-7</c:v>
                </c:pt>
                <c:pt idx="23">
                  <c:v>2.0638390719645699E-7</c:v>
                </c:pt>
                <c:pt idx="24">
                  <c:v>3.0591639861645193E-7</c:v>
                </c:pt>
                <c:pt idx="25">
                  <c:v>4.1296282697915992E-7</c:v>
                </c:pt>
                <c:pt idx="26">
                  <c:v>5.1161180271826132E-7</c:v>
                </c:pt>
                <c:pt idx="27">
                  <c:v>5.8524293847416188E-7</c:v>
                </c:pt>
                <c:pt idx="28">
                  <c:v>6.212642015862794E-7</c:v>
                </c:pt>
                <c:pt idx="29">
                  <c:v>6.1465936804138604E-7</c:v>
                </c:pt>
                <c:pt idx="30">
                  <c:v>5.689829437258051E-7</c:v>
                </c:pt>
                <c:pt idx="31">
                  <c:v>4.9461259786162601E-7</c:v>
                </c:pt>
                <c:pt idx="32">
                  <c:v>4.0522681308520735E-7</c:v>
                </c:pt>
                <c:pt idx="33">
                  <c:v>3.1402386495299522E-7</c:v>
                </c:pt>
                <c:pt idx="34">
                  <c:v>2.309917781921671E-7</c:v>
                </c:pt>
                <c:pt idx="35">
                  <c:v>1.6181617179525936E-7</c:v>
                </c:pt>
                <c:pt idx="36">
                  <c:v>1.0824475993946547E-7</c:v>
                </c:pt>
                <c:pt idx="37">
                  <c:v>6.9272100554159717E-8</c:v>
                </c:pt>
                <c:pt idx="38">
                  <c:v>4.2467039628175193E-8</c:v>
                </c:pt>
                <c:pt idx="39">
                  <c:v>2.5004457088993715E-8</c:v>
                </c:pt>
                <c:pt idx="40">
                  <c:v>1.426738957926325E-8</c:v>
                </c:pt>
                <c:pt idx="41">
                  <c:v>8.1587643081337263E-9</c:v>
                </c:pt>
                <c:pt idx="42">
                  <c:v>4.9670345589956199E-9</c:v>
                </c:pt>
                <c:pt idx="43">
                  <c:v>3.4626088454129865E-9</c:v>
                </c:pt>
                <c:pt idx="44">
                  <c:v>2.7669751702394226E-9</c:v>
                </c:pt>
                <c:pt idx="45">
                  <c:v>2.4232676651504723E-9</c:v>
                </c:pt>
                <c:pt idx="46">
                  <c:v>2.1737938840627242E-9</c:v>
                </c:pt>
                <c:pt idx="47">
                  <c:v>1.9191470190221492E-9</c:v>
                </c:pt>
                <c:pt idx="48">
                  <c:v>1.65040523940686E-9</c:v>
                </c:pt>
                <c:pt idx="49">
                  <c:v>1.386777356294646E-9</c:v>
                </c:pt>
                <c:pt idx="50">
                  <c:v>1.1481256553957352E-9</c:v>
                </c:pt>
                <c:pt idx="51">
                  <c:v>9.4522882626948679E-10</c:v>
                </c:pt>
                <c:pt idx="52">
                  <c:v>7.7711359869827314E-10</c:v>
                </c:pt>
                <c:pt idx="53">
                  <c:v>6.4003923562571126E-10</c:v>
                </c:pt>
                <c:pt idx="54">
                  <c:v>5.2885167604470896E-10</c:v>
                </c:pt>
                <c:pt idx="55">
                  <c:v>4.4067124865437435E-10</c:v>
                </c:pt>
                <c:pt idx="56">
                  <c:v>3.6806716490674938E-10</c:v>
                </c:pt>
                <c:pt idx="57">
                  <c:v>3.094224806286069E-10</c:v>
                </c:pt>
                <c:pt idx="58">
                  <c:v>2.6139592426526296E-10</c:v>
                </c:pt>
                <c:pt idx="59">
                  <c:v>2.2041271405995968E-10</c:v>
                </c:pt>
                <c:pt idx="60">
                  <c:v>1.8653133629848489E-10</c:v>
                </c:pt>
                <c:pt idx="61">
                  <c:v>1.5778239316642083E-10</c:v>
                </c:pt>
                <c:pt idx="62">
                  <c:v>1.3325585873745971E-10</c:v>
                </c:pt>
                <c:pt idx="63">
                  <c:v>1.1263550510115189E-10</c:v>
                </c:pt>
                <c:pt idx="64">
                  <c:v>9.501204034356933E-11</c:v>
                </c:pt>
                <c:pt idx="65">
                  <c:v>8.0098679058152574E-11</c:v>
                </c:pt>
                <c:pt idx="66">
                  <c:v>6.7548704166588195E-11</c:v>
                </c:pt>
                <c:pt idx="67">
                  <c:v>5.6808567785193114E-11</c:v>
                </c:pt>
                <c:pt idx="68">
                  <c:v>4.7797640010895753E-11</c:v>
                </c:pt>
                <c:pt idx="69">
                  <c:v>4.0206266339327542E-11</c:v>
                </c:pt>
                <c:pt idx="70">
                  <c:v>3.3722807082820314E-11</c:v>
                </c:pt>
                <c:pt idx="71">
                  <c:v>2.8311852691696626E-11</c:v>
                </c:pt>
                <c:pt idx="72">
                  <c:v>2.3731152511006551E-11</c:v>
                </c:pt>
                <c:pt idx="73">
                  <c:v>1.986391518883412E-11</c:v>
                </c:pt>
                <c:pt idx="74">
                  <c:v>1.6637389989014986E-11</c:v>
                </c:pt>
                <c:pt idx="75">
                  <c:v>1.389883217128727E-11</c:v>
                </c:pt>
                <c:pt idx="76">
                  <c:v>1.1611525666342702E-11</c:v>
                </c:pt>
                <c:pt idx="77">
                  <c:v>9.7051716137440494E-12</c:v>
                </c:pt>
                <c:pt idx="78">
                  <c:v>8.0851001072478082E-12</c:v>
                </c:pt>
                <c:pt idx="79">
                  <c:v>6.7446977109225242E-12</c:v>
                </c:pt>
                <c:pt idx="80">
                  <c:v>5.6234209089739956E-12</c:v>
                </c:pt>
                <c:pt idx="81">
                  <c:v>4.6793142374634883E-12</c:v>
                </c:pt>
                <c:pt idx="82">
                  <c:v>3.8999415748463845E-12</c:v>
                </c:pt>
                <c:pt idx="83">
                  <c:v>3.2447413157242096E-12</c:v>
                </c:pt>
                <c:pt idx="84">
                  <c:v>2.6994167467182958E-12</c:v>
                </c:pt>
                <c:pt idx="85">
                  <c:v>2.2488747408274332E-12</c:v>
                </c:pt>
                <c:pt idx="86">
                  <c:v>1.8685966056398988E-12</c:v>
                </c:pt>
                <c:pt idx="87">
                  <c:v>1.5550237774783072E-12</c:v>
                </c:pt>
                <c:pt idx="88">
                  <c:v>1.2952607056487876E-12</c:v>
                </c:pt>
                <c:pt idx="89">
                  <c:v>1.0759625825673446E-12</c:v>
                </c:pt>
                <c:pt idx="90">
                  <c:v>8.9610314533030068E-13</c:v>
                </c:pt>
                <c:pt idx="91">
                  <c:v>7.4588834347295318E-13</c:v>
                </c:pt>
                <c:pt idx="92">
                  <c:v>6.2056575141640788E-13</c:v>
                </c:pt>
                <c:pt idx="93">
                  <c:v>5.1746113842122409E-13</c:v>
                </c:pt>
                <c:pt idx="94">
                  <c:v>4.3076632946562328E-13</c:v>
                </c:pt>
                <c:pt idx="95">
                  <c:v>3.5908995258699334E-13</c:v>
                </c:pt>
                <c:pt idx="96">
                  <c:v>2.9991118778433845E-13</c:v>
                </c:pt>
                <c:pt idx="97">
                  <c:v>2.4988659984705238E-13</c:v>
                </c:pt>
                <c:pt idx="98">
                  <c:v>2.0878471082803671E-13</c:v>
                </c:pt>
                <c:pt idx="99">
                  <c:v>1.7457128950763896E-13</c:v>
                </c:pt>
                <c:pt idx="100">
                  <c:v>1.4581044951597476E-13</c:v>
                </c:pt>
              </c:numCache>
            </c:numRef>
          </c:yVal>
          <c:smooth val="1"/>
        </c:ser>
        <c:ser>
          <c:idx val="3"/>
          <c:order val="3"/>
          <c:tx>
            <c:v>z=34</c:v>
          </c:tx>
          <c:spPr>
            <a:ln>
              <a:solidFill>
                <a:schemeClr val="accent5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Sheet1!$A$6:$A$106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xVal>
          <c:yVal>
            <c:numRef>
              <c:f>Sheet1!$L$6:$L$106</c:f>
              <c:numCache>
                <c:formatCode>0.00E+00</c:formatCode>
                <c:ptCount val="101"/>
                <c:pt idx="0">
                  <c:v>-7.7219804465324124E-34</c:v>
                </c:pt>
                <c:pt idx="1">
                  <c:v>1.955392286478582E-32</c:v>
                </c:pt>
                <c:pt idx="2">
                  <c:v>2.8397487236820344E-26</c:v>
                </c:pt>
                <c:pt idx="3">
                  <c:v>1.685267985320059E-22</c:v>
                </c:pt>
                <c:pt idx="4">
                  <c:v>1.1692931769413707E-16</c:v>
                </c:pt>
                <c:pt idx="5">
                  <c:v>1.2055005936741554E-14</c:v>
                </c:pt>
                <c:pt idx="6">
                  <c:v>4.0984826216725365E-13</c:v>
                </c:pt>
                <c:pt idx="7">
                  <c:v>7.1767830335209084E-12</c:v>
                </c:pt>
                <c:pt idx="8">
                  <c:v>7.8100466708875242E-11</c:v>
                </c:pt>
                <c:pt idx="9">
                  <c:v>5.8496531058747276E-10</c:v>
                </c:pt>
                <c:pt idx="10">
                  <c:v>3.2110457562170658E-9</c:v>
                </c:pt>
                <c:pt idx="11">
                  <c:v>1.3470143369399545E-8</c:v>
                </c:pt>
                <c:pt idx="12">
                  <c:v>4.4541972952285295E-8</c:v>
                </c:pt>
                <c:pt idx="13">
                  <c:v>1.1835544777676534E-7</c:v>
                </c:pt>
                <c:pt idx="14">
                  <c:v>2.5694624789348002E-7</c:v>
                </c:pt>
                <c:pt idx="15">
                  <c:v>4.6304970575348959E-7</c:v>
                </c:pt>
                <c:pt idx="16">
                  <c:v>7.0100223234992867E-7</c:v>
                </c:pt>
                <c:pt idx="17">
                  <c:v>8.9951327759840433E-7</c:v>
                </c:pt>
                <c:pt idx="18">
                  <c:v>9.8495663749096785E-7</c:v>
                </c:pt>
                <c:pt idx="19">
                  <c:v>9.2498716628050805E-7</c:v>
                </c:pt>
                <c:pt idx="20">
                  <c:v>7.4773841649619081E-7</c:v>
                </c:pt>
                <c:pt idx="21">
                  <c:v>5.2156890264233692E-7</c:v>
                </c:pt>
                <c:pt idx="22">
                  <c:v>3.1433118058172886E-7</c:v>
                </c:pt>
                <c:pt idx="23">
                  <c:v>1.6379040846821735E-7</c:v>
                </c:pt>
                <c:pt idx="24">
                  <c:v>7.3934174125092646E-8</c:v>
                </c:pt>
                <c:pt idx="25">
                  <c:v>2.9541038642071043E-8</c:v>
                </c:pt>
                <c:pt idx="26">
                  <c:v>1.1517765468120159E-8</c:v>
                </c:pt>
                <c:pt idx="27">
                  <c:v>5.5672628967507235E-9</c:v>
                </c:pt>
                <c:pt idx="28">
                  <c:v>3.8396191534708393E-9</c:v>
                </c:pt>
                <c:pt idx="29">
                  <c:v>3.0970479778661936E-9</c:v>
                </c:pt>
                <c:pt idx="30">
                  <c:v>2.4418557242598801E-9</c:v>
                </c:pt>
                <c:pt idx="31">
                  <c:v>1.8140449409290787E-9</c:v>
                </c:pt>
                <c:pt idx="32">
                  <c:v>1.2985131531475861E-9</c:v>
                </c:pt>
                <c:pt idx="33">
                  <c:v>9.2015069608231989E-10</c:v>
                </c:pt>
                <c:pt idx="34">
                  <c:v>6.5542607443169928E-10</c:v>
                </c:pt>
                <c:pt idx="35">
                  <c:v>4.7409261169917447E-10</c:v>
                </c:pt>
                <c:pt idx="36">
                  <c:v>3.493097795402311E-10</c:v>
                </c:pt>
                <c:pt idx="37">
                  <c:v>2.610692521975004E-10</c:v>
                </c:pt>
                <c:pt idx="38">
                  <c:v>1.9659074115963818E-10</c:v>
                </c:pt>
                <c:pt idx="39">
                  <c:v>1.4833203553106537E-10</c:v>
                </c:pt>
                <c:pt idx="40">
                  <c:v>1.1181878563359277E-10</c:v>
                </c:pt>
                <c:pt idx="41">
                  <c:v>8.4152514627941398E-11</c:v>
                </c:pt>
                <c:pt idx="42">
                  <c:v>6.2670712204907966E-11</c:v>
                </c:pt>
                <c:pt idx="43">
                  <c:v>4.5878268559271329E-11</c:v>
                </c:pt>
                <c:pt idx="44">
                  <c:v>3.3175202568994232E-11</c:v>
                </c:pt>
                <c:pt idx="45">
                  <c:v>2.3642884845741175E-11</c:v>
                </c:pt>
                <c:pt idx="46">
                  <c:v>1.6933556013268815E-11</c:v>
                </c:pt>
                <c:pt idx="47">
                  <c:v>1.1716683945732368E-11</c:v>
                </c:pt>
                <c:pt idx="48">
                  <c:v>8.2637794903510576E-12</c:v>
                </c:pt>
                <c:pt idx="49">
                  <c:v>5.6215789347099575E-12</c:v>
                </c:pt>
                <c:pt idx="50">
                  <c:v>3.9144340407198646E-12</c:v>
                </c:pt>
                <c:pt idx="51">
                  <c:v>2.6802637200815787E-12</c:v>
                </c:pt>
                <c:pt idx="52">
                  <c:v>1.8207187986772308E-12</c:v>
                </c:pt>
                <c:pt idx="53">
                  <c:v>1.2520782480827567E-12</c:v>
                </c:pt>
                <c:pt idx="54">
                  <c:v>8.3370067767785643E-13</c:v>
                </c:pt>
                <c:pt idx="55">
                  <c:v>5.6688841504637052E-13</c:v>
                </c:pt>
                <c:pt idx="56">
                  <c:v>3.8589339374152824E-13</c:v>
                </c:pt>
                <c:pt idx="57">
                  <c:v>2.5364301122770467E-13</c:v>
                </c:pt>
                <c:pt idx="58">
                  <c:v>1.6981497741648624E-13</c:v>
                </c:pt>
                <c:pt idx="59">
                  <c:v>1.1338264830319659E-13</c:v>
                </c:pt>
                <c:pt idx="60">
                  <c:v>7.3316840186356182E-14</c:v>
                </c:pt>
                <c:pt idx="61">
                  <c:v>4.8318199304384914E-14</c:v>
                </c:pt>
                <c:pt idx="62">
                  <c:v>3.1516071000854811E-14</c:v>
                </c:pt>
                <c:pt idx="63">
                  <c:v>2.0023169625388431E-14</c:v>
                </c:pt>
                <c:pt idx="64">
                  <c:v>1.2982310473069282E-14</c:v>
                </c:pt>
                <c:pt idx="65">
                  <c:v>8.2612627937350268E-15</c:v>
                </c:pt>
                <c:pt idx="66">
                  <c:v>5.163956944392612E-15</c:v>
                </c:pt>
                <c:pt idx="67">
                  <c:v>3.3157605714032999E-15</c:v>
                </c:pt>
                <c:pt idx="68">
                  <c:v>2.1355871458374017E-15</c:v>
                </c:pt>
                <c:pt idx="69">
                  <c:v>1.3570820782853913E-15</c:v>
                </c:pt>
                <c:pt idx="70">
                  <c:v>8.867055149732438E-16</c:v>
                </c:pt>
                <c:pt idx="71">
                  <c:v>5.8915677755960276E-16</c:v>
                </c:pt>
                <c:pt idx="72">
                  <c:v>3.8931447898278717E-16</c:v>
                </c:pt>
                <c:pt idx="73">
                  <c:v>2.6114475377617502E-16</c:v>
                </c:pt>
                <c:pt idx="74">
                  <c:v>1.7995504471357148E-16</c:v>
                </c:pt>
                <c:pt idx="75">
                  <c:v>1.2623824024435618E-16</c:v>
                </c:pt>
                <c:pt idx="76">
                  <c:v>8.830854801644399E-17</c:v>
                </c:pt>
                <c:pt idx="77">
                  <c:v>6.3401736210654207E-17</c:v>
                </c:pt>
                <c:pt idx="78">
                  <c:v>4.6405065156643703E-17</c:v>
                </c:pt>
                <c:pt idx="79">
                  <c:v>3.4274300168983432E-17</c:v>
                </c:pt>
                <c:pt idx="80">
                  <c:v>2.43911973153861E-17</c:v>
                </c:pt>
                <c:pt idx="81">
                  <c:v>1.6898395376530244E-17</c:v>
                </c:pt>
                <c:pt idx="82">
                  <c:v>1.2329287066102293E-17</c:v>
                </c:pt>
                <c:pt idx="83">
                  <c:v>1.0499583749433793E-17</c:v>
                </c:pt>
                <c:pt idx="84">
                  <c:v>8.6698804327654743E-18</c:v>
                </c:pt>
                <c:pt idx="85">
                  <c:v>7.1536115987572856E-18</c:v>
                </c:pt>
                <c:pt idx="86">
                  <c:v>6.0426824285429627E-18</c:v>
                </c:pt>
                <c:pt idx="87">
                  <c:v>4.931753258328682E-18</c:v>
                </c:pt>
                <c:pt idx="88">
                  <c:v>4.2542777261312964E-18</c:v>
                </c:pt>
                <c:pt idx="89">
                  <c:v>3.7755292361855068E-18</c:v>
                </c:pt>
                <c:pt idx="90">
                  <c:v>3.296780746239674E-18</c:v>
                </c:pt>
                <c:pt idx="91">
                  <c:v>2.8180322562938331E-18</c:v>
                </c:pt>
                <c:pt idx="92">
                  <c:v>2.3392837663480204E-18</c:v>
                </c:pt>
                <c:pt idx="93">
                  <c:v>1.9233278825885777E-18</c:v>
                </c:pt>
                <c:pt idx="94">
                  <c:v>1.784350003500568E-18</c:v>
                </c:pt>
                <c:pt idx="95">
                  <c:v>1.6453721244125579E-18</c:v>
                </c:pt>
                <c:pt idx="96">
                  <c:v>1.5063942453245501E-18</c:v>
                </c:pt>
                <c:pt idx="97">
                  <c:v>1.3674163662365442E-18</c:v>
                </c:pt>
                <c:pt idx="98">
                  <c:v>1.2284384871485303E-18</c:v>
                </c:pt>
                <c:pt idx="99">
                  <c:v>1.0894606080605184E-18</c:v>
                </c:pt>
                <c:pt idx="100">
                  <c:v>9.5048272897251411E-19</c:v>
                </c:pt>
              </c:numCache>
            </c:numRef>
          </c:yVal>
          <c:smooth val="1"/>
        </c:ser>
        <c:axId val="84217856"/>
        <c:axId val="84219776"/>
      </c:scatterChart>
      <c:valAx>
        <c:axId val="842178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nl-BE" dirty="0"/>
                  <a:t>time, </a:t>
                </a:r>
                <a:r>
                  <a:rPr lang="nl-BE" dirty="0" err="1" smtClean="0"/>
                  <a:t>ms</a:t>
                </a:r>
                <a:endParaRPr lang="nl-BE" dirty="0"/>
              </a:p>
            </c:rich>
          </c:tx>
          <c:layout/>
        </c:title>
        <c:numFmt formatCode="General" sourceLinked="1"/>
        <c:tickLblPos val="nextTo"/>
        <c:crossAx val="84219776"/>
        <c:crosses val="autoZero"/>
        <c:crossBetween val="midCat"/>
      </c:valAx>
      <c:valAx>
        <c:axId val="84219776"/>
        <c:scaling>
          <c:orientation val="minMax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nl-BE"/>
                  <a:t>outflux,</a:t>
                </a:r>
                <a:r>
                  <a:rPr lang="nl-BE" baseline="0"/>
                  <a:t>  a.u.</a:t>
                </a:r>
                <a:endParaRPr lang="nl-BE"/>
              </a:p>
            </c:rich>
          </c:tx>
          <c:layout/>
        </c:title>
        <c:numFmt formatCode="0.00E+00" sourceLinked="1"/>
        <c:tickLblPos val="nextTo"/>
        <c:crossAx val="8421785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nl-BE" dirty="0" smtClean="0"/>
              <a:t>e(z)</a:t>
            </a:r>
            <a:endParaRPr lang="nl-BE" dirty="0"/>
          </a:p>
        </c:rich>
      </c:tx>
      <c:layout>
        <c:manualLayout>
          <c:xMode val="edge"/>
          <c:yMode val="edge"/>
          <c:x val="0.30853331940474282"/>
          <c:y val="7.8703703703703734E-2"/>
        </c:manualLayout>
      </c:layout>
      <c:overlay val="1"/>
    </c:title>
    <c:plotArea>
      <c:layout/>
      <c:scatterChart>
        <c:scatterStyle val="smoothMarker"/>
        <c:ser>
          <c:idx val="1"/>
          <c:order val="0"/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Sheet3!$B$25:$O$25</c:f>
              <c:numCache>
                <c:formatCode>General</c:formatCode>
                <c:ptCount val="14"/>
                <c:pt idx="0">
                  <c:v>12</c:v>
                </c:pt>
                <c:pt idx="1">
                  <c:v>14</c:v>
                </c:pt>
                <c:pt idx="2">
                  <c:v>16</c:v>
                </c:pt>
                <c:pt idx="3">
                  <c:v>18</c:v>
                </c:pt>
                <c:pt idx="4">
                  <c:v>20</c:v>
                </c:pt>
                <c:pt idx="5">
                  <c:v>22</c:v>
                </c:pt>
                <c:pt idx="6">
                  <c:v>25</c:v>
                </c:pt>
                <c:pt idx="7">
                  <c:v>28</c:v>
                </c:pt>
                <c:pt idx="8">
                  <c:v>31</c:v>
                </c:pt>
                <c:pt idx="9">
                  <c:v>34</c:v>
                </c:pt>
                <c:pt idx="10">
                  <c:v>35.5</c:v>
                </c:pt>
                <c:pt idx="11">
                  <c:v>38.5</c:v>
                </c:pt>
                <c:pt idx="12">
                  <c:v>40</c:v>
                </c:pt>
                <c:pt idx="13">
                  <c:v>43</c:v>
                </c:pt>
              </c:numCache>
            </c:numRef>
          </c:xVal>
          <c:yVal>
            <c:numRef>
              <c:f>Sheet3!$B$26:$O$26</c:f>
              <c:numCache>
                <c:formatCode>0.00</c:formatCode>
                <c:ptCount val="14"/>
                <c:pt idx="0">
                  <c:v>1.006774100520366E-2</c:v>
                </c:pt>
                <c:pt idx="1">
                  <c:v>1.006774100520366E-2</c:v>
                </c:pt>
                <c:pt idx="2">
                  <c:v>1.006774100520366E-2</c:v>
                </c:pt>
                <c:pt idx="3">
                  <c:v>0.31336848383604343</c:v>
                </c:pt>
                <c:pt idx="4">
                  <c:v>0.55539017541553215</c:v>
                </c:pt>
                <c:pt idx="5">
                  <c:v>0.68006783403050663</c:v>
                </c:pt>
                <c:pt idx="6">
                  <c:v>0.80007183483284561</c:v>
                </c:pt>
                <c:pt idx="7">
                  <c:v>0.84519807874819275</c:v>
                </c:pt>
                <c:pt idx="8">
                  <c:v>0.8766122550665566</c:v>
                </c:pt>
                <c:pt idx="9">
                  <c:v>0.89050456055627747</c:v>
                </c:pt>
                <c:pt idx="10">
                  <c:v>0.89834123434092061</c:v>
                </c:pt>
                <c:pt idx="11">
                  <c:v>0.90682949797248924</c:v>
                </c:pt>
                <c:pt idx="12">
                  <c:v>0.91531776160405487</c:v>
                </c:pt>
                <c:pt idx="13">
                  <c:v>0.96624734339346263</c:v>
                </c:pt>
              </c:numCache>
            </c:numRef>
          </c:yVal>
          <c:smooth val="1"/>
        </c:ser>
        <c:axId val="84244352"/>
        <c:axId val="84262912"/>
      </c:scatterChart>
      <c:valAx>
        <c:axId val="842443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Coordinate</a:t>
                </a:r>
                <a:r>
                  <a:rPr lang="en-US" baseline="0" dirty="0" smtClean="0"/>
                  <a:t> z, mm</a:t>
                </a:r>
                <a:endParaRPr lang="nl-BE" dirty="0"/>
              </a:p>
            </c:rich>
          </c:tx>
          <c:layout/>
        </c:title>
        <c:numFmt formatCode="General" sourceLinked="1"/>
        <c:tickLblPos val="nextTo"/>
        <c:crossAx val="84262912"/>
        <c:crosses val="autoZero"/>
        <c:crossBetween val="midCat"/>
      </c:valAx>
      <c:valAx>
        <c:axId val="84262912"/>
        <c:scaling>
          <c:orientation val="minMax"/>
          <c:max val="1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efficiency</a:t>
                </a:r>
                <a:endParaRPr lang="nl-BE" dirty="0"/>
              </a:p>
            </c:rich>
          </c:tx>
          <c:layout/>
        </c:title>
        <c:numFmt formatCode="0.00" sourceLinked="1"/>
        <c:tickLblPos val="nextTo"/>
        <c:crossAx val="84244352"/>
        <c:crosses val="autoZero"/>
        <c:crossBetween val="midCat"/>
        <c:majorUnit val="0.2"/>
      </c:valAx>
    </c:plotArea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480mbar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Sheet1!$A$2:$A$504</c:f>
              <c:numCache>
                <c:formatCode>General</c:formatCode>
                <c:ptCount val="503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  <c:pt idx="42">
                  <c:v>126</c:v>
                </c:pt>
                <c:pt idx="43">
                  <c:v>129</c:v>
                </c:pt>
                <c:pt idx="44">
                  <c:v>132</c:v>
                </c:pt>
                <c:pt idx="45">
                  <c:v>135</c:v>
                </c:pt>
                <c:pt idx="46">
                  <c:v>138</c:v>
                </c:pt>
                <c:pt idx="47">
                  <c:v>141</c:v>
                </c:pt>
                <c:pt idx="48">
                  <c:v>144</c:v>
                </c:pt>
                <c:pt idx="49">
                  <c:v>147</c:v>
                </c:pt>
                <c:pt idx="50">
                  <c:v>150</c:v>
                </c:pt>
                <c:pt idx="51">
                  <c:v>153</c:v>
                </c:pt>
                <c:pt idx="52">
                  <c:v>156</c:v>
                </c:pt>
                <c:pt idx="53">
                  <c:v>159</c:v>
                </c:pt>
                <c:pt idx="54">
                  <c:v>162</c:v>
                </c:pt>
                <c:pt idx="55">
                  <c:v>165</c:v>
                </c:pt>
                <c:pt idx="56">
                  <c:v>168</c:v>
                </c:pt>
                <c:pt idx="57">
                  <c:v>171</c:v>
                </c:pt>
                <c:pt idx="58">
                  <c:v>174</c:v>
                </c:pt>
                <c:pt idx="59">
                  <c:v>177</c:v>
                </c:pt>
                <c:pt idx="60">
                  <c:v>180</c:v>
                </c:pt>
                <c:pt idx="61">
                  <c:v>183</c:v>
                </c:pt>
                <c:pt idx="62">
                  <c:v>186</c:v>
                </c:pt>
                <c:pt idx="63">
                  <c:v>189</c:v>
                </c:pt>
                <c:pt idx="64">
                  <c:v>192</c:v>
                </c:pt>
                <c:pt idx="65">
                  <c:v>195</c:v>
                </c:pt>
                <c:pt idx="66">
                  <c:v>198</c:v>
                </c:pt>
                <c:pt idx="67">
                  <c:v>201</c:v>
                </c:pt>
                <c:pt idx="68">
                  <c:v>204</c:v>
                </c:pt>
                <c:pt idx="69">
                  <c:v>207</c:v>
                </c:pt>
                <c:pt idx="70">
                  <c:v>210</c:v>
                </c:pt>
                <c:pt idx="71">
                  <c:v>213</c:v>
                </c:pt>
                <c:pt idx="72">
                  <c:v>216</c:v>
                </c:pt>
                <c:pt idx="73">
                  <c:v>219</c:v>
                </c:pt>
                <c:pt idx="74">
                  <c:v>222</c:v>
                </c:pt>
                <c:pt idx="75">
                  <c:v>225</c:v>
                </c:pt>
                <c:pt idx="76">
                  <c:v>228</c:v>
                </c:pt>
                <c:pt idx="77">
                  <c:v>231</c:v>
                </c:pt>
                <c:pt idx="78">
                  <c:v>234</c:v>
                </c:pt>
                <c:pt idx="79">
                  <c:v>237</c:v>
                </c:pt>
                <c:pt idx="80">
                  <c:v>240</c:v>
                </c:pt>
                <c:pt idx="81">
                  <c:v>243</c:v>
                </c:pt>
                <c:pt idx="82">
                  <c:v>246</c:v>
                </c:pt>
                <c:pt idx="83">
                  <c:v>249</c:v>
                </c:pt>
                <c:pt idx="84">
                  <c:v>252</c:v>
                </c:pt>
                <c:pt idx="85">
                  <c:v>255</c:v>
                </c:pt>
                <c:pt idx="86">
                  <c:v>258</c:v>
                </c:pt>
                <c:pt idx="87">
                  <c:v>261</c:v>
                </c:pt>
                <c:pt idx="88">
                  <c:v>264</c:v>
                </c:pt>
                <c:pt idx="89">
                  <c:v>267</c:v>
                </c:pt>
                <c:pt idx="90">
                  <c:v>270</c:v>
                </c:pt>
                <c:pt idx="91">
                  <c:v>273</c:v>
                </c:pt>
                <c:pt idx="92">
                  <c:v>276</c:v>
                </c:pt>
                <c:pt idx="93">
                  <c:v>279</c:v>
                </c:pt>
                <c:pt idx="94">
                  <c:v>282</c:v>
                </c:pt>
                <c:pt idx="95">
                  <c:v>285</c:v>
                </c:pt>
                <c:pt idx="96">
                  <c:v>288</c:v>
                </c:pt>
                <c:pt idx="97">
                  <c:v>291</c:v>
                </c:pt>
                <c:pt idx="98">
                  <c:v>294</c:v>
                </c:pt>
                <c:pt idx="99">
                  <c:v>297</c:v>
                </c:pt>
                <c:pt idx="100">
                  <c:v>300</c:v>
                </c:pt>
                <c:pt idx="101">
                  <c:v>303</c:v>
                </c:pt>
                <c:pt idx="102">
                  <c:v>306</c:v>
                </c:pt>
                <c:pt idx="103">
                  <c:v>309</c:v>
                </c:pt>
                <c:pt idx="104">
                  <c:v>312</c:v>
                </c:pt>
                <c:pt idx="105">
                  <c:v>315</c:v>
                </c:pt>
                <c:pt idx="106">
                  <c:v>318</c:v>
                </c:pt>
                <c:pt idx="107">
                  <c:v>321</c:v>
                </c:pt>
                <c:pt idx="108">
                  <c:v>324</c:v>
                </c:pt>
                <c:pt idx="109">
                  <c:v>327</c:v>
                </c:pt>
                <c:pt idx="110">
                  <c:v>330</c:v>
                </c:pt>
                <c:pt idx="111">
                  <c:v>333</c:v>
                </c:pt>
                <c:pt idx="112">
                  <c:v>336</c:v>
                </c:pt>
                <c:pt idx="113">
                  <c:v>339</c:v>
                </c:pt>
                <c:pt idx="114">
                  <c:v>342</c:v>
                </c:pt>
                <c:pt idx="115">
                  <c:v>345</c:v>
                </c:pt>
                <c:pt idx="116">
                  <c:v>348</c:v>
                </c:pt>
                <c:pt idx="117">
                  <c:v>351</c:v>
                </c:pt>
                <c:pt idx="118">
                  <c:v>354</c:v>
                </c:pt>
                <c:pt idx="119">
                  <c:v>357</c:v>
                </c:pt>
                <c:pt idx="120">
                  <c:v>360</c:v>
                </c:pt>
                <c:pt idx="121">
                  <c:v>363</c:v>
                </c:pt>
                <c:pt idx="122">
                  <c:v>366</c:v>
                </c:pt>
                <c:pt idx="123">
                  <c:v>369</c:v>
                </c:pt>
                <c:pt idx="124">
                  <c:v>372</c:v>
                </c:pt>
                <c:pt idx="125">
                  <c:v>375</c:v>
                </c:pt>
                <c:pt idx="126">
                  <c:v>378</c:v>
                </c:pt>
                <c:pt idx="127">
                  <c:v>381</c:v>
                </c:pt>
                <c:pt idx="128">
                  <c:v>384</c:v>
                </c:pt>
                <c:pt idx="129">
                  <c:v>387</c:v>
                </c:pt>
                <c:pt idx="130">
                  <c:v>390</c:v>
                </c:pt>
                <c:pt idx="131">
                  <c:v>393</c:v>
                </c:pt>
                <c:pt idx="132">
                  <c:v>396</c:v>
                </c:pt>
                <c:pt idx="133">
                  <c:v>399</c:v>
                </c:pt>
                <c:pt idx="134">
                  <c:v>402</c:v>
                </c:pt>
                <c:pt idx="135">
                  <c:v>405</c:v>
                </c:pt>
                <c:pt idx="136">
                  <c:v>408</c:v>
                </c:pt>
                <c:pt idx="137">
                  <c:v>411</c:v>
                </c:pt>
                <c:pt idx="138">
                  <c:v>414</c:v>
                </c:pt>
                <c:pt idx="139">
                  <c:v>417</c:v>
                </c:pt>
                <c:pt idx="140">
                  <c:v>420</c:v>
                </c:pt>
                <c:pt idx="141">
                  <c:v>423</c:v>
                </c:pt>
                <c:pt idx="142">
                  <c:v>426</c:v>
                </c:pt>
                <c:pt idx="143">
                  <c:v>429</c:v>
                </c:pt>
                <c:pt idx="144">
                  <c:v>432</c:v>
                </c:pt>
                <c:pt idx="145">
                  <c:v>435</c:v>
                </c:pt>
                <c:pt idx="146">
                  <c:v>438</c:v>
                </c:pt>
                <c:pt idx="147">
                  <c:v>441</c:v>
                </c:pt>
                <c:pt idx="148">
                  <c:v>444</c:v>
                </c:pt>
                <c:pt idx="149">
                  <c:v>447</c:v>
                </c:pt>
                <c:pt idx="150">
                  <c:v>450</c:v>
                </c:pt>
                <c:pt idx="151">
                  <c:v>453</c:v>
                </c:pt>
                <c:pt idx="152">
                  <c:v>456</c:v>
                </c:pt>
                <c:pt idx="153">
                  <c:v>459</c:v>
                </c:pt>
                <c:pt idx="154">
                  <c:v>462</c:v>
                </c:pt>
                <c:pt idx="155">
                  <c:v>465</c:v>
                </c:pt>
                <c:pt idx="156">
                  <c:v>468</c:v>
                </c:pt>
                <c:pt idx="157">
                  <c:v>471</c:v>
                </c:pt>
                <c:pt idx="158">
                  <c:v>474</c:v>
                </c:pt>
                <c:pt idx="159">
                  <c:v>477</c:v>
                </c:pt>
                <c:pt idx="160">
                  <c:v>480</c:v>
                </c:pt>
                <c:pt idx="161">
                  <c:v>483</c:v>
                </c:pt>
                <c:pt idx="162">
                  <c:v>486</c:v>
                </c:pt>
                <c:pt idx="163">
                  <c:v>489</c:v>
                </c:pt>
                <c:pt idx="164">
                  <c:v>492</c:v>
                </c:pt>
                <c:pt idx="165">
                  <c:v>495</c:v>
                </c:pt>
                <c:pt idx="166">
                  <c:v>498</c:v>
                </c:pt>
                <c:pt idx="167">
                  <c:v>501</c:v>
                </c:pt>
                <c:pt idx="168">
                  <c:v>504</c:v>
                </c:pt>
                <c:pt idx="169">
                  <c:v>507</c:v>
                </c:pt>
                <c:pt idx="170">
                  <c:v>510</c:v>
                </c:pt>
                <c:pt idx="171">
                  <c:v>513</c:v>
                </c:pt>
                <c:pt idx="172">
                  <c:v>516</c:v>
                </c:pt>
                <c:pt idx="173">
                  <c:v>519</c:v>
                </c:pt>
                <c:pt idx="174">
                  <c:v>522</c:v>
                </c:pt>
                <c:pt idx="175">
                  <c:v>525</c:v>
                </c:pt>
                <c:pt idx="176">
                  <c:v>528</c:v>
                </c:pt>
                <c:pt idx="177">
                  <c:v>531</c:v>
                </c:pt>
                <c:pt idx="178">
                  <c:v>534</c:v>
                </c:pt>
                <c:pt idx="179">
                  <c:v>537</c:v>
                </c:pt>
                <c:pt idx="180">
                  <c:v>540</c:v>
                </c:pt>
                <c:pt idx="181">
                  <c:v>543</c:v>
                </c:pt>
                <c:pt idx="182">
                  <c:v>546</c:v>
                </c:pt>
                <c:pt idx="183">
                  <c:v>549</c:v>
                </c:pt>
                <c:pt idx="184">
                  <c:v>552</c:v>
                </c:pt>
                <c:pt idx="185">
                  <c:v>555</c:v>
                </c:pt>
                <c:pt idx="186">
                  <c:v>558</c:v>
                </c:pt>
                <c:pt idx="187">
                  <c:v>561</c:v>
                </c:pt>
                <c:pt idx="188">
                  <c:v>564</c:v>
                </c:pt>
                <c:pt idx="189">
                  <c:v>567</c:v>
                </c:pt>
                <c:pt idx="190">
                  <c:v>570</c:v>
                </c:pt>
                <c:pt idx="191">
                  <c:v>573</c:v>
                </c:pt>
                <c:pt idx="192">
                  <c:v>576</c:v>
                </c:pt>
                <c:pt idx="193">
                  <c:v>579</c:v>
                </c:pt>
                <c:pt idx="194">
                  <c:v>582</c:v>
                </c:pt>
                <c:pt idx="195">
                  <c:v>585</c:v>
                </c:pt>
                <c:pt idx="196">
                  <c:v>588</c:v>
                </c:pt>
                <c:pt idx="197">
                  <c:v>591</c:v>
                </c:pt>
                <c:pt idx="198">
                  <c:v>594</c:v>
                </c:pt>
                <c:pt idx="199">
                  <c:v>597</c:v>
                </c:pt>
                <c:pt idx="200">
                  <c:v>600</c:v>
                </c:pt>
                <c:pt idx="201">
                  <c:v>603</c:v>
                </c:pt>
                <c:pt idx="202">
                  <c:v>606</c:v>
                </c:pt>
                <c:pt idx="203">
                  <c:v>609</c:v>
                </c:pt>
                <c:pt idx="204">
                  <c:v>612</c:v>
                </c:pt>
                <c:pt idx="205">
                  <c:v>615</c:v>
                </c:pt>
                <c:pt idx="206">
                  <c:v>618</c:v>
                </c:pt>
                <c:pt idx="207">
                  <c:v>621</c:v>
                </c:pt>
                <c:pt idx="208">
                  <c:v>624</c:v>
                </c:pt>
                <c:pt idx="209">
                  <c:v>627</c:v>
                </c:pt>
                <c:pt idx="210">
                  <c:v>630</c:v>
                </c:pt>
                <c:pt idx="211">
                  <c:v>633</c:v>
                </c:pt>
                <c:pt idx="212">
                  <c:v>636</c:v>
                </c:pt>
                <c:pt idx="213">
                  <c:v>639</c:v>
                </c:pt>
                <c:pt idx="214">
                  <c:v>642</c:v>
                </c:pt>
                <c:pt idx="215">
                  <c:v>645</c:v>
                </c:pt>
                <c:pt idx="216">
                  <c:v>648</c:v>
                </c:pt>
                <c:pt idx="217">
                  <c:v>651</c:v>
                </c:pt>
                <c:pt idx="218">
                  <c:v>654</c:v>
                </c:pt>
                <c:pt idx="219">
                  <c:v>657</c:v>
                </c:pt>
                <c:pt idx="220">
                  <c:v>660</c:v>
                </c:pt>
                <c:pt idx="221">
                  <c:v>663</c:v>
                </c:pt>
                <c:pt idx="222">
                  <c:v>666</c:v>
                </c:pt>
                <c:pt idx="223">
                  <c:v>669</c:v>
                </c:pt>
                <c:pt idx="224">
                  <c:v>672</c:v>
                </c:pt>
                <c:pt idx="225">
                  <c:v>675</c:v>
                </c:pt>
                <c:pt idx="226">
                  <c:v>678</c:v>
                </c:pt>
                <c:pt idx="227">
                  <c:v>681</c:v>
                </c:pt>
                <c:pt idx="228">
                  <c:v>684</c:v>
                </c:pt>
                <c:pt idx="229">
                  <c:v>687</c:v>
                </c:pt>
                <c:pt idx="230">
                  <c:v>690</c:v>
                </c:pt>
                <c:pt idx="231">
                  <c:v>693</c:v>
                </c:pt>
                <c:pt idx="232">
                  <c:v>696</c:v>
                </c:pt>
                <c:pt idx="233">
                  <c:v>699</c:v>
                </c:pt>
                <c:pt idx="234">
                  <c:v>702</c:v>
                </c:pt>
                <c:pt idx="235">
                  <c:v>705</c:v>
                </c:pt>
                <c:pt idx="236">
                  <c:v>708</c:v>
                </c:pt>
                <c:pt idx="237">
                  <c:v>711</c:v>
                </c:pt>
                <c:pt idx="238">
                  <c:v>714</c:v>
                </c:pt>
                <c:pt idx="239">
                  <c:v>717</c:v>
                </c:pt>
                <c:pt idx="240">
                  <c:v>720</c:v>
                </c:pt>
                <c:pt idx="241">
                  <c:v>723</c:v>
                </c:pt>
                <c:pt idx="242">
                  <c:v>726</c:v>
                </c:pt>
                <c:pt idx="243">
                  <c:v>729</c:v>
                </c:pt>
                <c:pt idx="244">
                  <c:v>732</c:v>
                </c:pt>
                <c:pt idx="245">
                  <c:v>735</c:v>
                </c:pt>
                <c:pt idx="246">
                  <c:v>738</c:v>
                </c:pt>
                <c:pt idx="247">
                  <c:v>741</c:v>
                </c:pt>
                <c:pt idx="248">
                  <c:v>744</c:v>
                </c:pt>
                <c:pt idx="249">
                  <c:v>747</c:v>
                </c:pt>
                <c:pt idx="250">
                  <c:v>750</c:v>
                </c:pt>
                <c:pt idx="251">
                  <c:v>753</c:v>
                </c:pt>
                <c:pt idx="252">
                  <c:v>756</c:v>
                </c:pt>
                <c:pt idx="253">
                  <c:v>759</c:v>
                </c:pt>
                <c:pt idx="254">
                  <c:v>762</c:v>
                </c:pt>
                <c:pt idx="255">
                  <c:v>765</c:v>
                </c:pt>
                <c:pt idx="256">
                  <c:v>768</c:v>
                </c:pt>
                <c:pt idx="257">
                  <c:v>771</c:v>
                </c:pt>
                <c:pt idx="258">
                  <c:v>774</c:v>
                </c:pt>
                <c:pt idx="259">
                  <c:v>777</c:v>
                </c:pt>
                <c:pt idx="260">
                  <c:v>780</c:v>
                </c:pt>
                <c:pt idx="261">
                  <c:v>783</c:v>
                </c:pt>
                <c:pt idx="262">
                  <c:v>786</c:v>
                </c:pt>
                <c:pt idx="263">
                  <c:v>789</c:v>
                </c:pt>
                <c:pt idx="264">
                  <c:v>792</c:v>
                </c:pt>
                <c:pt idx="265">
                  <c:v>795</c:v>
                </c:pt>
                <c:pt idx="266">
                  <c:v>798</c:v>
                </c:pt>
                <c:pt idx="267">
                  <c:v>801</c:v>
                </c:pt>
                <c:pt idx="268">
                  <c:v>804</c:v>
                </c:pt>
                <c:pt idx="269">
                  <c:v>807</c:v>
                </c:pt>
                <c:pt idx="270">
                  <c:v>810</c:v>
                </c:pt>
                <c:pt idx="271">
                  <c:v>813</c:v>
                </c:pt>
                <c:pt idx="272">
                  <c:v>816</c:v>
                </c:pt>
                <c:pt idx="273">
                  <c:v>819</c:v>
                </c:pt>
                <c:pt idx="274">
                  <c:v>822</c:v>
                </c:pt>
                <c:pt idx="275">
                  <c:v>825</c:v>
                </c:pt>
                <c:pt idx="276">
                  <c:v>828</c:v>
                </c:pt>
                <c:pt idx="277">
                  <c:v>831</c:v>
                </c:pt>
                <c:pt idx="278">
                  <c:v>834</c:v>
                </c:pt>
                <c:pt idx="279">
                  <c:v>837</c:v>
                </c:pt>
                <c:pt idx="280">
                  <c:v>840</c:v>
                </c:pt>
                <c:pt idx="281">
                  <c:v>843</c:v>
                </c:pt>
                <c:pt idx="282">
                  <c:v>846</c:v>
                </c:pt>
                <c:pt idx="283">
                  <c:v>849</c:v>
                </c:pt>
                <c:pt idx="284">
                  <c:v>852</c:v>
                </c:pt>
                <c:pt idx="285">
                  <c:v>855</c:v>
                </c:pt>
                <c:pt idx="286">
                  <c:v>858</c:v>
                </c:pt>
                <c:pt idx="287">
                  <c:v>861</c:v>
                </c:pt>
                <c:pt idx="288">
                  <c:v>864</c:v>
                </c:pt>
                <c:pt idx="289">
                  <c:v>867</c:v>
                </c:pt>
                <c:pt idx="290">
                  <c:v>870</c:v>
                </c:pt>
                <c:pt idx="291">
                  <c:v>873</c:v>
                </c:pt>
                <c:pt idx="292">
                  <c:v>876</c:v>
                </c:pt>
                <c:pt idx="293">
                  <c:v>879</c:v>
                </c:pt>
                <c:pt idx="294">
                  <c:v>882</c:v>
                </c:pt>
                <c:pt idx="295">
                  <c:v>885</c:v>
                </c:pt>
                <c:pt idx="296">
                  <c:v>888</c:v>
                </c:pt>
                <c:pt idx="297">
                  <c:v>891</c:v>
                </c:pt>
                <c:pt idx="298">
                  <c:v>894</c:v>
                </c:pt>
                <c:pt idx="299">
                  <c:v>897</c:v>
                </c:pt>
                <c:pt idx="300">
                  <c:v>900</c:v>
                </c:pt>
                <c:pt idx="301">
                  <c:v>903</c:v>
                </c:pt>
                <c:pt idx="302">
                  <c:v>906</c:v>
                </c:pt>
                <c:pt idx="303">
                  <c:v>909</c:v>
                </c:pt>
                <c:pt idx="304">
                  <c:v>912</c:v>
                </c:pt>
                <c:pt idx="305">
                  <c:v>915</c:v>
                </c:pt>
                <c:pt idx="306">
                  <c:v>918</c:v>
                </c:pt>
                <c:pt idx="307">
                  <c:v>921</c:v>
                </c:pt>
                <c:pt idx="308">
                  <c:v>924</c:v>
                </c:pt>
                <c:pt idx="309">
                  <c:v>927</c:v>
                </c:pt>
                <c:pt idx="310">
                  <c:v>930</c:v>
                </c:pt>
                <c:pt idx="311">
                  <c:v>933</c:v>
                </c:pt>
                <c:pt idx="312">
                  <c:v>936</c:v>
                </c:pt>
                <c:pt idx="313">
                  <c:v>939</c:v>
                </c:pt>
                <c:pt idx="314">
                  <c:v>942</c:v>
                </c:pt>
                <c:pt idx="315">
                  <c:v>945</c:v>
                </c:pt>
                <c:pt idx="316">
                  <c:v>948</c:v>
                </c:pt>
                <c:pt idx="317">
                  <c:v>951</c:v>
                </c:pt>
                <c:pt idx="318">
                  <c:v>954</c:v>
                </c:pt>
                <c:pt idx="319">
                  <c:v>957</c:v>
                </c:pt>
                <c:pt idx="320">
                  <c:v>960</c:v>
                </c:pt>
                <c:pt idx="321">
                  <c:v>963</c:v>
                </c:pt>
                <c:pt idx="322">
                  <c:v>966</c:v>
                </c:pt>
                <c:pt idx="323">
                  <c:v>969</c:v>
                </c:pt>
                <c:pt idx="324">
                  <c:v>972</c:v>
                </c:pt>
                <c:pt idx="325">
                  <c:v>975</c:v>
                </c:pt>
                <c:pt idx="326">
                  <c:v>978</c:v>
                </c:pt>
                <c:pt idx="327">
                  <c:v>981</c:v>
                </c:pt>
                <c:pt idx="328">
                  <c:v>984</c:v>
                </c:pt>
                <c:pt idx="329">
                  <c:v>987</c:v>
                </c:pt>
                <c:pt idx="330">
                  <c:v>990</c:v>
                </c:pt>
                <c:pt idx="331">
                  <c:v>993</c:v>
                </c:pt>
                <c:pt idx="332">
                  <c:v>996</c:v>
                </c:pt>
                <c:pt idx="333">
                  <c:v>999</c:v>
                </c:pt>
                <c:pt idx="334">
                  <c:v>1002</c:v>
                </c:pt>
                <c:pt idx="335">
                  <c:v>1005</c:v>
                </c:pt>
                <c:pt idx="336">
                  <c:v>1008</c:v>
                </c:pt>
                <c:pt idx="337">
                  <c:v>1011</c:v>
                </c:pt>
                <c:pt idx="338">
                  <c:v>1014</c:v>
                </c:pt>
                <c:pt idx="339">
                  <c:v>1017</c:v>
                </c:pt>
                <c:pt idx="340">
                  <c:v>1020</c:v>
                </c:pt>
                <c:pt idx="341">
                  <c:v>1023</c:v>
                </c:pt>
                <c:pt idx="342">
                  <c:v>1026</c:v>
                </c:pt>
                <c:pt idx="343">
                  <c:v>1029</c:v>
                </c:pt>
                <c:pt idx="344">
                  <c:v>1032</c:v>
                </c:pt>
                <c:pt idx="345">
                  <c:v>1035</c:v>
                </c:pt>
                <c:pt idx="346">
                  <c:v>1038</c:v>
                </c:pt>
                <c:pt idx="347">
                  <c:v>1041</c:v>
                </c:pt>
                <c:pt idx="348">
                  <c:v>1044</c:v>
                </c:pt>
                <c:pt idx="349">
                  <c:v>1047</c:v>
                </c:pt>
                <c:pt idx="350">
                  <c:v>1050</c:v>
                </c:pt>
                <c:pt idx="351">
                  <c:v>1053</c:v>
                </c:pt>
                <c:pt idx="352">
                  <c:v>1056</c:v>
                </c:pt>
                <c:pt idx="353">
                  <c:v>1059</c:v>
                </c:pt>
                <c:pt idx="354">
                  <c:v>1062</c:v>
                </c:pt>
                <c:pt idx="355">
                  <c:v>1065</c:v>
                </c:pt>
                <c:pt idx="356">
                  <c:v>1068</c:v>
                </c:pt>
                <c:pt idx="357">
                  <c:v>1071</c:v>
                </c:pt>
                <c:pt idx="358">
                  <c:v>1074</c:v>
                </c:pt>
                <c:pt idx="359">
                  <c:v>1077</c:v>
                </c:pt>
                <c:pt idx="360">
                  <c:v>1080</c:v>
                </c:pt>
                <c:pt idx="361">
                  <c:v>1083</c:v>
                </c:pt>
                <c:pt idx="362">
                  <c:v>1086</c:v>
                </c:pt>
                <c:pt idx="363">
                  <c:v>1089</c:v>
                </c:pt>
                <c:pt idx="364">
                  <c:v>1092</c:v>
                </c:pt>
                <c:pt idx="365">
                  <c:v>1095</c:v>
                </c:pt>
                <c:pt idx="366">
                  <c:v>1098</c:v>
                </c:pt>
                <c:pt idx="367">
                  <c:v>1101</c:v>
                </c:pt>
                <c:pt idx="368">
                  <c:v>1104</c:v>
                </c:pt>
                <c:pt idx="369">
                  <c:v>1107</c:v>
                </c:pt>
                <c:pt idx="370">
                  <c:v>1110</c:v>
                </c:pt>
                <c:pt idx="371">
                  <c:v>1113</c:v>
                </c:pt>
                <c:pt idx="372">
                  <c:v>1116</c:v>
                </c:pt>
                <c:pt idx="373">
                  <c:v>1119</c:v>
                </c:pt>
                <c:pt idx="374">
                  <c:v>1122</c:v>
                </c:pt>
                <c:pt idx="375">
                  <c:v>1125</c:v>
                </c:pt>
                <c:pt idx="376">
                  <c:v>1128</c:v>
                </c:pt>
                <c:pt idx="377">
                  <c:v>1131</c:v>
                </c:pt>
                <c:pt idx="378">
                  <c:v>1134</c:v>
                </c:pt>
                <c:pt idx="379">
                  <c:v>1137</c:v>
                </c:pt>
                <c:pt idx="380">
                  <c:v>1140</c:v>
                </c:pt>
                <c:pt idx="381">
                  <c:v>1143</c:v>
                </c:pt>
                <c:pt idx="382">
                  <c:v>1146</c:v>
                </c:pt>
                <c:pt idx="383">
                  <c:v>1149</c:v>
                </c:pt>
                <c:pt idx="384">
                  <c:v>1152</c:v>
                </c:pt>
                <c:pt idx="385">
                  <c:v>1155</c:v>
                </c:pt>
                <c:pt idx="386">
                  <c:v>1158</c:v>
                </c:pt>
                <c:pt idx="387">
                  <c:v>1161</c:v>
                </c:pt>
                <c:pt idx="388">
                  <c:v>1164</c:v>
                </c:pt>
                <c:pt idx="389">
                  <c:v>1167</c:v>
                </c:pt>
                <c:pt idx="390">
                  <c:v>1170</c:v>
                </c:pt>
                <c:pt idx="391">
                  <c:v>1173</c:v>
                </c:pt>
                <c:pt idx="392">
                  <c:v>1176</c:v>
                </c:pt>
                <c:pt idx="393">
                  <c:v>1179</c:v>
                </c:pt>
                <c:pt idx="394">
                  <c:v>1182</c:v>
                </c:pt>
                <c:pt idx="395">
                  <c:v>1185</c:v>
                </c:pt>
                <c:pt idx="396">
                  <c:v>1188</c:v>
                </c:pt>
                <c:pt idx="397">
                  <c:v>1191</c:v>
                </c:pt>
                <c:pt idx="398">
                  <c:v>1194</c:v>
                </c:pt>
                <c:pt idx="399">
                  <c:v>1197</c:v>
                </c:pt>
                <c:pt idx="400">
                  <c:v>1200</c:v>
                </c:pt>
                <c:pt idx="401">
                  <c:v>1203</c:v>
                </c:pt>
                <c:pt idx="402">
                  <c:v>1206</c:v>
                </c:pt>
                <c:pt idx="403">
                  <c:v>1209</c:v>
                </c:pt>
                <c:pt idx="404">
                  <c:v>1212</c:v>
                </c:pt>
                <c:pt idx="405">
                  <c:v>1215</c:v>
                </c:pt>
                <c:pt idx="406">
                  <c:v>1218</c:v>
                </c:pt>
                <c:pt idx="407">
                  <c:v>1221</c:v>
                </c:pt>
                <c:pt idx="408">
                  <c:v>1224</c:v>
                </c:pt>
                <c:pt idx="409">
                  <c:v>1227</c:v>
                </c:pt>
                <c:pt idx="410">
                  <c:v>1230</c:v>
                </c:pt>
                <c:pt idx="411">
                  <c:v>1233</c:v>
                </c:pt>
                <c:pt idx="412">
                  <c:v>1236</c:v>
                </c:pt>
                <c:pt idx="413">
                  <c:v>1239</c:v>
                </c:pt>
                <c:pt idx="414">
                  <c:v>1242</c:v>
                </c:pt>
                <c:pt idx="415">
                  <c:v>1245</c:v>
                </c:pt>
                <c:pt idx="416">
                  <c:v>1248</c:v>
                </c:pt>
                <c:pt idx="417">
                  <c:v>1251</c:v>
                </c:pt>
                <c:pt idx="418">
                  <c:v>1254</c:v>
                </c:pt>
                <c:pt idx="419">
                  <c:v>1257</c:v>
                </c:pt>
                <c:pt idx="420">
                  <c:v>1260</c:v>
                </c:pt>
                <c:pt idx="421">
                  <c:v>1263</c:v>
                </c:pt>
                <c:pt idx="422">
                  <c:v>1266</c:v>
                </c:pt>
                <c:pt idx="423">
                  <c:v>1269</c:v>
                </c:pt>
                <c:pt idx="424">
                  <c:v>1272</c:v>
                </c:pt>
                <c:pt idx="425">
                  <c:v>1275</c:v>
                </c:pt>
                <c:pt idx="426">
                  <c:v>1278</c:v>
                </c:pt>
                <c:pt idx="427">
                  <c:v>1281</c:v>
                </c:pt>
                <c:pt idx="428">
                  <c:v>1284</c:v>
                </c:pt>
                <c:pt idx="429">
                  <c:v>1287</c:v>
                </c:pt>
                <c:pt idx="430">
                  <c:v>1290</c:v>
                </c:pt>
                <c:pt idx="431">
                  <c:v>1293</c:v>
                </c:pt>
                <c:pt idx="432">
                  <c:v>1296</c:v>
                </c:pt>
                <c:pt idx="433">
                  <c:v>1299</c:v>
                </c:pt>
                <c:pt idx="434">
                  <c:v>1302</c:v>
                </c:pt>
                <c:pt idx="435">
                  <c:v>1305</c:v>
                </c:pt>
                <c:pt idx="436">
                  <c:v>1308</c:v>
                </c:pt>
                <c:pt idx="437">
                  <c:v>1311</c:v>
                </c:pt>
                <c:pt idx="438">
                  <c:v>1314</c:v>
                </c:pt>
                <c:pt idx="439">
                  <c:v>1317</c:v>
                </c:pt>
                <c:pt idx="440">
                  <c:v>1320</c:v>
                </c:pt>
                <c:pt idx="441">
                  <c:v>1323</c:v>
                </c:pt>
                <c:pt idx="442">
                  <c:v>1326</c:v>
                </c:pt>
                <c:pt idx="443">
                  <c:v>1329</c:v>
                </c:pt>
                <c:pt idx="444">
                  <c:v>1332</c:v>
                </c:pt>
                <c:pt idx="445">
                  <c:v>1335</c:v>
                </c:pt>
                <c:pt idx="446">
                  <c:v>1338</c:v>
                </c:pt>
                <c:pt idx="447">
                  <c:v>1341</c:v>
                </c:pt>
                <c:pt idx="448">
                  <c:v>1344</c:v>
                </c:pt>
                <c:pt idx="449">
                  <c:v>1347</c:v>
                </c:pt>
                <c:pt idx="450">
                  <c:v>1350</c:v>
                </c:pt>
                <c:pt idx="451">
                  <c:v>1353</c:v>
                </c:pt>
                <c:pt idx="452">
                  <c:v>1356</c:v>
                </c:pt>
                <c:pt idx="453">
                  <c:v>1359</c:v>
                </c:pt>
                <c:pt idx="454">
                  <c:v>1362</c:v>
                </c:pt>
                <c:pt idx="455">
                  <c:v>1365</c:v>
                </c:pt>
                <c:pt idx="456">
                  <c:v>1368</c:v>
                </c:pt>
                <c:pt idx="457">
                  <c:v>1371</c:v>
                </c:pt>
                <c:pt idx="458">
                  <c:v>1374</c:v>
                </c:pt>
                <c:pt idx="459">
                  <c:v>1377</c:v>
                </c:pt>
                <c:pt idx="460">
                  <c:v>1380</c:v>
                </c:pt>
                <c:pt idx="461">
                  <c:v>1383</c:v>
                </c:pt>
                <c:pt idx="462">
                  <c:v>1386</c:v>
                </c:pt>
                <c:pt idx="463">
                  <c:v>1389</c:v>
                </c:pt>
                <c:pt idx="464">
                  <c:v>1392</c:v>
                </c:pt>
                <c:pt idx="465">
                  <c:v>1395</c:v>
                </c:pt>
                <c:pt idx="466">
                  <c:v>1398</c:v>
                </c:pt>
                <c:pt idx="467">
                  <c:v>1401</c:v>
                </c:pt>
                <c:pt idx="468">
                  <c:v>1404</c:v>
                </c:pt>
                <c:pt idx="469">
                  <c:v>1407</c:v>
                </c:pt>
                <c:pt idx="470">
                  <c:v>1410</c:v>
                </c:pt>
                <c:pt idx="471">
                  <c:v>1413</c:v>
                </c:pt>
                <c:pt idx="472">
                  <c:v>1416</c:v>
                </c:pt>
                <c:pt idx="473">
                  <c:v>1419</c:v>
                </c:pt>
                <c:pt idx="474">
                  <c:v>1422</c:v>
                </c:pt>
                <c:pt idx="475">
                  <c:v>1425</c:v>
                </c:pt>
                <c:pt idx="476">
                  <c:v>1428</c:v>
                </c:pt>
                <c:pt idx="477">
                  <c:v>1431</c:v>
                </c:pt>
                <c:pt idx="478">
                  <c:v>1434</c:v>
                </c:pt>
                <c:pt idx="479">
                  <c:v>1437</c:v>
                </c:pt>
                <c:pt idx="480">
                  <c:v>1440</c:v>
                </c:pt>
                <c:pt idx="481">
                  <c:v>1443</c:v>
                </c:pt>
                <c:pt idx="482">
                  <c:v>1446</c:v>
                </c:pt>
                <c:pt idx="483">
                  <c:v>1449</c:v>
                </c:pt>
                <c:pt idx="484">
                  <c:v>1452</c:v>
                </c:pt>
                <c:pt idx="485">
                  <c:v>1455</c:v>
                </c:pt>
                <c:pt idx="486">
                  <c:v>1458</c:v>
                </c:pt>
                <c:pt idx="487">
                  <c:v>1461</c:v>
                </c:pt>
                <c:pt idx="488">
                  <c:v>1464</c:v>
                </c:pt>
                <c:pt idx="489">
                  <c:v>1467</c:v>
                </c:pt>
                <c:pt idx="490">
                  <c:v>1470</c:v>
                </c:pt>
                <c:pt idx="491">
                  <c:v>1473</c:v>
                </c:pt>
                <c:pt idx="492">
                  <c:v>1476</c:v>
                </c:pt>
                <c:pt idx="493">
                  <c:v>1479</c:v>
                </c:pt>
                <c:pt idx="494">
                  <c:v>1482</c:v>
                </c:pt>
                <c:pt idx="495">
                  <c:v>1485</c:v>
                </c:pt>
                <c:pt idx="496">
                  <c:v>1488</c:v>
                </c:pt>
                <c:pt idx="497">
                  <c:v>1491</c:v>
                </c:pt>
                <c:pt idx="498">
                  <c:v>1494</c:v>
                </c:pt>
                <c:pt idx="499">
                  <c:v>1497</c:v>
                </c:pt>
                <c:pt idx="500">
                  <c:v>1500</c:v>
                </c:pt>
              </c:numCache>
            </c:numRef>
          </c:xVal>
          <c:yVal>
            <c:numRef>
              <c:f>Sheet1!$B$2:$B$504</c:f>
              <c:numCache>
                <c:formatCode>General</c:formatCode>
                <c:ptCount val="50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6</c:v>
                </c:pt>
                <c:pt idx="5">
                  <c:v>4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1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1</c:v>
                </c:pt>
                <c:pt idx="14">
                  <c:v>3</c:v>
                </c:pt>
                <c:pt idx="15">
                  <c:v>1</c:v>
                </c:pt>
                <c:pt idx="16">
                  <c:v>3</c:v>
                </c:pt>
                <c:pt idx="17">
                  <c:v>0</c:v>
                </c:pt>
                <c:pt idx="18">
                  <c:v>0</c:v>
                </c:pt>
                <c:pt idx="19">
                  <c:v>1</c:v>
                </c:pt>
                <c:pt idx="20">
                  <c:v>0</c:v>
                </c:pt>
                <c:pt idx="21">
                  <c:v>3</c:v>
                </c:pt>
                <c:pt idx="22">
                  <c:v>4</c:v>
                </c:pt>
                <c:pt idx="23">
                  <c:v>1</c:v>
                </c:pt>
                <c:pt idx="24">
                  <c:v>2</c:v>
                </c:pt>
                <c:pt idx="25">
                  <c:v>1</c:v>
                </c:pt>
                <c:pt idx="26">
                  <c:v>0</c:v>
                </c:pt>
                <c:pt idx="27">
                  <c:v>1</c:v>
                </c:pt>
                <c:pt idx="28">
                  <c:v>0</c:v>
                </c:pt>
                <c:pt idx="29">
                  <c:v>3</c:v>
                </c:pt>
                <c:pt idx="30">
                  <c:v>1</c:v>
                </c:pt>
                <c:pt idx="31">
                  <c:v>2</c:v>
                </c:pt>
                <c:pt idx="32">
                  <c:v>0</c:v>
                </c:pt>
                <c:pt idx="33">
                  <c:v>1</c:v>
                </c:pt>
                <c:pt idx="34">
                  <c:v>3</c:v>
                </c:pt>
                <c:pt idx="35">
                  <c:v>1</c:v>
                </c:pt>
                <c:pt idx="36">
                  <c:v>2</c:v>
                </c:pt>
                <c:pt idx="37">
                  <c:v>0</c:v>
                </c:pt>
                <c:pt idx="38">
                  <c:v>1</c:v>
                </c:pt>
                <c:pt idx="39">
                  <c:v>2</c:v>
                </c:pt>
                <c:pt idx="40">
                  <c:v>1</c:v>
                </c:pt>
                <c:pt idx="41">
                  <c:v>0</c:v>
                </c:pt>
                <c:pt idx="42">
                  <c:v>5</c:v>
                </c:pt>
                <c:pt idx="43">
                  <c:v>3</c:v>
                </c:pt>
                <c:pt idx="44">
                  <c:v>3</c:v>
                </c:pt>
                <c:pt idx="45">
                  <c:v>7</c:v>
                </c:pt>
                <c:pt idx="46">
                  <c:v>3</c:v>
                </c:pt>
                <c:pt idx="47">
                  <c:v>5</c:v>
                </c:pt>
                <c:pt idx="48">
                  <c:v>9</c:v>
                </c:pt>
                <c:pt idx="49">
                  <c:v>6</c:v>
                </c:pt>
                <c:pt idx="50">
                  <c:v>6</c:v>
                </c:pt>
                <c:pt idx="51">
                  <c:v>6</c:v>
                </c:pt>
                <c:pt idx="52">
                  <c:v>7</c:v>
                </c:pt>
                <c:pt idx="53">
                  <c:v>11</c:v>
                </c:pt>
                <c:pt idx="54">
                  <c:v>15</c:v>
                </c:pt>
                <c:pt idx="55">
                  <c:v>22</c:v>
                </c:pt>
                <c:pt idx="56">
                  <c:v>19</c:v>
                </c:pt>
                <c:pt idx="57">
                  <c:v>21</c:v>
                </c:pt>
                <c:pt idx="58">
                  <c:v>26</c:v>
                </c:pt>
                <c:pt idx="59">
                  <c:v>20</c:v>
                </c:pt>
                <c:pt idx="60">
                  <c:v>19</c:v>
                </c:pt>
                <c:pt idx="61">
                  <c:v>38</c:v>
                </c:pt>
                <c:pt idx="62">
                  <c:v>26</c:v>
                </c:pt>
                <c:pt idx="63">
                  <c:v>24</c:v>
                </c:pt>
                <c:pt idx="64">
                  <c:v>31</c:v>
                </c:pt>
                <c:pt idx="65">
                  <c:v>40</c:v>
                </c:pt>
                <c:pt idx="66">
                  <c:v>49</c:v>
                </c:pt>
                <c:pt idx="67">
                  <c:v>59</c:v>
                </c:pt>
                <c:pt idx="68">
                  <c:v>54</c:v>
                </c:pt>
                <c:pt idx="69">
                  <c:v>73</c:v>
                </c:pt>
                <c:pt idx="70">
                  <c:v>67</c:v>
                </c:pt>
                <c:pt idx="71">
                  <c:v>58</c:v>
                </c:pt>
                <c:pt idx="72">
                  <c:v>66</c:v>
                </c:pt>
                <c:pt idx="73">
                  <c:v>61</c:v>
                </c:pt>
                <c:pt idx="74">
                  <c:v>72</c:v>
                </c:pt>
                <c:pt idx="75">
                  <c:v>68</c:v>
                </c:pt>
                <c:pt idx="76">
                  <c:v>74</c:v>
                </c:pt>
                <c:pt idx="77">
                  <c:v>80</c:v>
                </c:pt>
                <c:pt idx="78">
                  <c:v>93</c:v>
                </c:pt>
                <c:pt idx="79">
                  <c:v>96</c:v>
                </c:pt>
                <c:pt idx="80">
                  <c:v>99</c:v>
                </c:pt>
                <c:pt idx="81">
                  <c:v>113</c:v>
                </c:pt>
                <c:pt idx="82">
                  <c:v>104</c:v>
                </c:pt>
                <c:pt idx="83">
                  <c:v>114</c:v>
                </c:pt>
                <c:pt idx="84">
                  <c:v>132</c:v>
                </c:pt>
                <c:pt idx="85">
                  <c:v>129</c:v>
                </c:pt>
                <c:pt idx="86">
                  <c:v>139</c:v>
                </c:pt>
                <c:pt idx="87">
                  <c:v>130</c:v>
                </c:pt>
                <c:pt idx="88">
                  <c:v>129</c:v>
                </c:pt>
                <c:pt idx="89">
                  <c:v>132</c:v>
                </c:pt>
                <c:pt idx="90">
                  <c:v>142</c:v>
                </c:pt>
                <c:pt idx="91">
                  <c:v>160</c:v>
                </c:pt>
                <c:pt idx="92">
                  <c:v>159</c:v>
                </c:pt>
                <c:pt idx="93">
                  <c:v>156</c:v>
                </c:pt>
                <c:pt idx="94">
                  <c:v>161</c:v>
                </c:pt>
                <c:pt idx="95">
                  <c:v>153</c:v>
                </c:pt>
                <c:pt idx="96">
                  <c:v>145</c:v>
                </c:pt>
                <c:pt idx="97">
                  <c:v>154</c:v>
                </c:pt>
                <c:pt idx="98">
                  <c:v>158</c:v>
                </c:pt>
                <c:pt idx="99">
                  <c:v>193</c:v>
                </c:pt>
                <c:pt idx="100">
                  <c:v>139</c:v>
                </c:pt>
                <c:pt idx="101">
                  <c:v>187</c:v>
                </c:pt>
                <c:pt idx="102">
                  <c:v>158</c:v>
                </c:pt>
                <c:pt idx="103">
                  <c:v>164</c:v>
                </c:pt>
                <c:pt idx="104">
                  <c:v>183</c:v>
                </c:pt>
                <c:pt idx="105">
                  <c:v>170</c:v>
                </c:pt>
                <c:pt idx="106">
                  <c:v>146</c:v>
                </c:pt>
                <c:pt idx="107">
                  <c:v>125</c:v>
                </c:pt>
                <c:pt idx="108">
                  <c:v>148</c:v>
                </c:pt>
                <c:pt idx="109">
                  <c:v>171</c:v>
                </c:pt>
                <c:pt idx="110">
                  <c:v>141</c:v>
                </c:pt>
                <c:pt idx="111">
                  <c:v>174</c:v>
                </c:pt>
                <c:pt idx="112">
                  <c:v>159</c:v>
                </c:pt>
                <c:pt idx="113">
                  <c:v>165</c:v>
                </c:pt>
                <c:pt idx="114">
                  <c:v>165</c:v>
                </c:pt>
                <c:pt idx="115">
                  <c:v>167</c:v>
                </c:pt>
                <c:pt idx="116">
                  <c:v>168</c:v>
                </c:pt>
                <c:pt idx="117">
                  <c:v>155</c:v>
                </c:pt>
                <c:pt idx="118">
                  <c:v>164</c:v>
                </c:pt>
                <c:pt idx="119">
                  <c:v>152</c:v>
                </c:pt>
                <c:pt idx="120">
                  <c:v>139</c:v>
                </c:pt>
                <c:pt idx="121">
                  <c:v>163</c:v>
                </c:pt>
                <c:pt idx="122">
                  <c:v>138</c:v>
                </c:pt>
                <c:pt idx="123">
                  <c:v>154</c:v>
                </c:pt>
                <c:pt idx="124">
                  <c:v>156</c:v>
                </c:pt>
                <c:pt idx="125">
                  <c:v>157</c:v>
                </c:pt>
                <c:pt idx="126">
                  <c:v>143</c:v>
                </c:pt>
                <c:pt idx="127">
                  <c:v>142</c:v>
                </c:pt>
                <c:pt idx="128">
                  <c:v>135</c:v>
                </c:pt>
                <c:pt idx="129">
                  <c:v>145</c:v>
                </c:pt>
                <c:pt idx="130">
                  <c:v>123</c:v>
                </c:pt>
                <c:pt idx="131">
                  <c:v>155</c:v>
                </c:pt>
                <c:pt idx="132">
                  <c:v>159</c:v>
                </c:pt>
                <c:pt idx="133">
                  <c:v>124</c:v>
                </c:pt>
                <c:pt idx="134">
                  <c:v>150</c:v>
                </c:pt>
                <c:pt idx="135">
                  <c:v>137</c:v>
                </c:pt>
                <c:pt idx="136">
                  <c:v>133</c:v>
                </c:pt>
                <c:pt idx="137">
                  <c:v>116</c:v>
                </c:pt>
                <c:pt idx="138">
                  <c:v>152</c:v>
                </c:pt>
                <c:pt idx="139">
                  <c:v>137</c:v>
                </c:pt>
                <c:pt idx="140">
                  <c:v>107</c:v>
                </c:pt>
                <c:pt idx="141">
                  <c:v>157</c:v>
                </c:pt>
                <c:pt idx="142">
                  <c:v>126</c:v>
                </c:pt>
                <c:pt idx="143">
                  <c:v>114</c:v>
                </c:pt>
                <c:pt idx="144">
                  <c:v>109</c:v>
                </c:pt>
                <c:pt idx="145">
                  <c:v>108</c:v>
                </c:pt>
                <c:pt idx="146">
                  <c:v>123</c:v>
                </c:pt>
                <c:pt idx="147">
                  <c:v>107</c:v>
                </c:pt>
                <c:pt idx="148">
                  <c:v>138</c:v>
                </c:pt>
                <c:pt idx="149">
                  <c:v>144</c:v>
                </c:pt>
                <c:pt idx="150">
                  <c:v>100</c:v>
                </c:pt>
                <c:pt idx="151">
                  <c:v>116</c:v>
                </c:pt>
                <c:pt idx="152">
                  <c:v>103</c:v>
                </c:pt>
                <c:pt idx="153">
                  <c:v>82</c:v>
                </c:pt>
                <c:pt idx="154">
                  <c:v>105</c:v>
                </c:pt>
                <c:pt idx="155">
                  <c:v>94</c:v>
                </c:pt>
                <c:pt idx="156">
                  <c:v>95</c:v>
                </c:pt>
                <c:pt idx="157">
                  <c:v>85</c:v>
                </c:pt>
                <c:pt idx="158">
                  <c:v>75</c:v>
                </c:pt>
                <c:pt idx="159">
                  <c:v>101</c:v>
                </c:pt>
                <c:pt idx="160">
                  <c:v>87</c:v>
                </c:pt>
                <c:pt idx="161">
                  <c:v>103</c:v>
                </c:pt>
                <c:pt idx="162">
                  <c:v>93</c:v>
                </c:pt>
                <c:pt idx="163">
                  <c:v>87</c:v>
                </c:pt>
                <c:pt idx="164">
                  <c:v>92</c:v>
                </c:pt>
                <c:pt idx="165">
                  <c:v>84</c:v>
                </c:pt>
                <c:pt idx="166">
                  <c:v>75</c:v>
                </c:pt>
                <c:pt idx="167">
                  <c:v>69</c:v>
                </c:pt>
                <c:pt idx="168">
                  <c:v>68</c:v>
                </c:pt>
                <c:pt idx="169">
                  <c:v>67</c:v>
                </c:pt>
                <c:pt idx="170">
                  <c:v>68</c:v>
                </c:pt>
                <c:pt idx="171">
                  <c:v>93</c:v>
                </c:pt>
                <c:pt idx="172">
                  <c:v>74</c:v>
                </c:pt>
                <c:pt idx="173">
                  <c:v>79</c:v>
                </c:pt>
                <c:pt idx="174">
                  <c:v>75</c:v>
                </c:pt>
                <c:pt idx="175">
                  <c:v>65</c:v>
                </c:pt>
                <c:pt idx="176">
                  <c:v>74</c:v>
                </c:pt>
                <c:pt idx="177">
                  <c:v>70</c:v>
                </c:pt>
                <c:pt idx="178">
                  <c:v>74</c:v>
                </c:pt>
                <c:pt idx="179">
                  <c:v>68</c:v>
                </c:pt>
                <c:pt idx="180">
                  <c:v>64</c:v>
                </c:pt>
                <c:pt idx="181">
                  <c:v>73</c:v>
                </c:pt>
                <c:pt idx="182">
                  <c:v>87</c:v>
                </c:pt>
                <c:pt idx="183">
                  <c:v>47</c:v>
                </c:pt>
                <c:pt idx="184">
                  <c:v>60</c:v>
                </c:pt>
                <c:pt idx="185">
                  <c:v>53</c:v>
                </c:pt>
                <c:pt idx="186">
                  <c:v>60</c:v>
                </c:pt>
                <c:pt idx="187">
                  <c:v>60</c:v>
                </c:pt>
                <c:pt idx="188">
                  <c:v>59</c:v>
                </c:pt>
                <c:pt idx="189">
                  <c:v>50</c:v>
                </c:pt>
                <c:pt idx="190">
                  <c:v>60</c:v>
                </c:pt>
                <c:pt idx="191">
                  <c:v>53</c:v>
                </c:pt>
                <c:pt idx="192">
                  <c:v>47</c:v>
                </c:pt>
                <c:pt idx="193">
                  <c:v>50</c:v>
                </c:pt>
                <c:pt idx="194">
                  <c:v>41</c:v>
                </c:pt>
                <c:pt idx="195">
                  <c:v>40</c:v>
                </c:pt>
                <c:pt idx="196">
                  <c:v>49</c:v>
                </c:pt>
                <c:pt idx="197">
                  <c:v>60</c:v>
                </c:pt>
                <c:pt idx="198">
                  <c:v>36</c:v>
                </c:pt>
                <c:pt idx="199">
                  <c:v>57</c:v>
                </c:pt>
                <c:pt idx="200">
                  <c:v>32</c:v>
                </c:pt>
                <c:pt idx="201">
                  <c:v>46</c:v>
                </c:pt>
                <c:pt idx="202">
                  <c:v>39</c:v>
                </c:pt>
                <c:pt idx="203">
                  <c:v>30</c:v>
                </c:pt>
                <c:pt idx="204">
                  <c:v>47</c:v>
                </c:pt>
                <c:pt idx="205">
                  <c:v>31</c:v>
                </c:pt>
                <c:pt idx="206">
                  <c:v>43</c:v>
                </c:pt>
                <c:pt idx="207">
                  <c:v>30</c:v>
                </c:pt>
                <c:pt idx="208">
                  <c:v>21</c:v>
                </c:pt>
                <c:pt idx="209">
                  <c:v>43</c:v>
                </c:pt>
                <c:pt idx="210">
                  <c:v>32</c:v>
                </c:pt>
                <c:pt idx="211">
                  <c:v>30</c:v>
                </c:pt>
                <c:pt idx="212">
                  <c:v>47</c:v>
                </c:pt>
                <c:pt idx="213">
                  <c:v>40</c:v>
                </c:pt>
                <c:pt idx="214">
                  <c:v>30</c:v>
                </c:pt>
                <c:pt idx="215">
                  <c:v>19</c:v>
                </c:pt>
                <c:pt idx="216">
                  <c:v>42</c:v>
                </c:pt>
                <c:pt idx="217">
                  <c:v>27</c:v>
                </c:pt>
                <c:pt idx="218">
                  <c:v>25</c:v>
                </c:pt>
                <c:pt idx="219">
                  <c:v>25</c:v>
                </c:pt>
                <c:pt idx="220">
                  <c:v>20</c:v>
                </c:pt>
                <c:pt idx="221">
                  <c:v>12</c:v>
                </c:pt>
                <c:pt idx="222">
                  <c:v>13</c:v>
                </c:pt>
                <c:pt idx="223">
                  <c:v>20</c:v>
                </c:pt>
                <c:pt idx="224">
                  <c:v>22</c:v>
                </c:pt>
                <c:pt idx="225">
                  <c:v>18</c:v>
                </c:pt>
                <c:pt idx="226">
                  <c:v>29</c:v>
                </c:pt>
                <c:pt idx="227">
                  <c:v>25</c:v>
                </c:pt>
                <c:pt idx="228">
                  <c:v>26</c:v>
                </c:pt>
                <c:pt idx="229">
                  <c:v>18</c:v>
                </c:pt>
                <c:pt idx="230">
                  <c:v>17</c:v>
                </c:pt>
                <c:pt idx="231">
                  <c:v>16</c:v>
                </c:pt>
                <c:pt idx="232">
                  <c:v>21</c:v>
                </c:pt>
                <c:pt idx="233">
                  <c:v>21</c:v>
                </c:pt>
                <c:pt idx="234">
                  <c:v>18</c:v>
                </c:pt>
                <c:pt idx="235">
                  <c:v>12</c:v>
                </c:pt>
                <c:pt idx="236">
                  <c:v>20</c:v>
                </c:pt>
                <c:pt idx="237">
                  <c:v>23</c:v>
                </c:pt>
                <c:pt idx="238">
                  <c:v>18</c:v>
                </c:pt>
                <c:pt idx="239">
                  <c:v>18</c:v>
                </c:pt>
                <c:pt idx="240">
                  <c:v>20</c:v>
                </c:pt>
                <c:pt idx="241">
                  <c:v>21</c:v>
                </c:pt>
                <c:pt idx="242">
                  <c:v>21</c:v>
                </c:pt>
                <c:pt idx="243">
                  <c:v>21</c:v>
                </c:pt>
                <c:pt idx="244">
                  <c:v>19</c:v>
                </c:pt>
                <c:pt idx="245">
                  <c:v>17</c:v>
                </c:pt>
                <c:pt idx="246">
                  <c:v>22</c:v>
                </c:pt>
                <c:pt idx="247">
                  <c:v>22</c:v>
                </c:pt>
                <c:pt idx="248">
                  <c:v>19</c:v>
                </c:pt>
                <c:pt idx="249">
                  <c:v>13</c:v>
                </c:pt>
                <c:pt idx="250">
                  <c:v>22</c:v>
                </c:pt>
                <c:pt idx="251">
                  <c:v>11</c:v>
                </c:pt>
                <c:pt idx="252">
                  <c:v>21</c:v>
                </c:pt>
                <c:pt idx="253">
                  <c:v>9</c:v>
                </c:pt>
                <c:pt idx="254">
                  <c:v>17</c:v>
                </c:pt>
                <c:pt idx="255">
                  <c:v>22</c:v>
                </c:pt>
                <c:pt idx="256">
                  <c:v>14</c:v>
                </c:pt>
                <c:pt idx="257">
                  <c:v>11</c:v>
                </c:pt>
                <c:pt idx="258">
                  <c:v>17</c:v>
                </c:pt>
                <c:pt idx="259">
                  <c:v>10</c:v>
                </c:pt>
                <c:pt idx="260">
                  <c:v>13</c:v>
                </c:pt>
                <c:pt idx="261">
                  <c:v>14</c:v>
                </c:pt>
                <c:pt idx="262">
                  <c:v>12</c:v>
                </c:pt>
                <c:pt idx="263">
                  <c:v>17</c:v>
                </c:pt>
                <c:pt idx="264">
                  <c:v>18</c:v>
                </c:pt>
                <c:pt idx="265">
                  <c:v>13</c:v>
                </c:pt>
                <c:pt idx="266">
                  <c:v>11</c:v>
                </c:pt>
                <c:pt idx="267">
                  <c:v>10</c:v>
                </c:pt>
                <c:pt idx="268">
                  <c:v>11</c:v>
                </c:pt>
                <c:pt idx="269">
                  <c:v>13</c:v>
                </c:pt>
                <c:pt idx="270">
                  <c:v>10</c:v>
                </c:pt>
                <c:pt idx="271">
                  <c:v>9</c:v>
                </c:pt>
                <c:pt idx="272">
                  <c:v>11</c:v>
                </c:pt>
                <c:pt idx="273">
                  <c:v>9</c:v>
                </c:pt>
                <c:pt idx="274">
                  <c:v>9</c:v>
                </c:pt>
                <c:pt idx="275">
                  <c:v>14</c:v>
                </c:pt>
                <c:pt idx="276">
                  <c:v>10</c:v>
                </c:pt>
                <c:pt idx="277">
                  <c:v>8</c:v>
                </c:pt>
                <c:pt idx="278">
                  <c:v>7</c:v>
                </c:pt>
                <c:pt idx="279">
                  <c:v>8</c:v>
                </c:pt>
                <c:pt idx="280">
                  <c:v>10</c:v>
                </c:pt>
                <c:pt idx="281">
                  <c:v>6</c:v>
                </c:pt>
                <c:pt idx="282">
                  <c:v>6</c:v>
                </c:pt>
                <c:pt idx="283">
                  <c:v>9</c:v>
                </c:pt>
                <c:pt idx="284">
                  <c:v>13</c:v>
                </c:pt>
                <c:pt idx="285">
                  <c:v>11</c:v>
                </c:pt>
                <c:pt idx="286">
                  <c:v>9</c:v>
                </c:pt>
                <c:pt idx="287">
                  <c:v>5</c:v>
                </c:pt>
                <c:pt idx="288">
                  <c:v>8</c:v>
                </c:pt>
                <c:pt idx="289">
                  <c:v>5</c:v>
                </c:pt>
                <c:pt idx="290">
                  <c:v>3</c:v>
                </c:pt>
                <c:pt idx="291">
                  <c:v>5</c:v>
                </c:pt>
                <c:pt idx="292">
                  <c:v>9</c:v>
                </c:pt>
                <c:pt idx="293">
                  <c:v>8</c:v>
                </c:pt>
                <c:pt idx="294">
                  <c:v>5</c:v>
                </c:pt>
                <c:pt idx="295">
                  <c:v>8</c:v>
                </c:pt>
                <c:pt idx="296">
                  <c:v>7</c:v>
                </c:pt>
                <c:pt idx="297">
                  <c:v>6</c:v>
                </c:pt>
                <c:pt idx="298">
                  <c:v>9</c:v>
                </c:pt>
                <c:pt idx="299">
                  <c:v>8</c:v>
                </c:pt>
                <c:pt idx="300">
                  <c:v>4</c:v>
                </c:pt>
                <c:pt idx="301">
                  <c:v>10</c:v>
                </c:pt>
                <c:pt idx="302">
                  <c:v>7</c:v>
                </c:pt>
                <c:pt idx="303">
                  <c:v>8</c:v>
                </c:pt>
                <c:pt idx="304">
                  <c:v>9</c:v>
                </c:pt>
                <c:pt idx="305">
                  <c:v>10</c:v>
                </c:pt>
                <c:pt idx="306">
                  <c:v>7</c:v>
                </c:pt>
                <c:pt idx="307">
                  <c:v>4</c:v>
                </c:pt>
                <c:pt idx="308">
                  <c:v>8</c:v>
                </c:pt>
                <c:pt idx="309">
                  <c:v>5</c:v>
                </c:pt>
                <c:pt idx="310">
                  <c:v>10</c:v>
                </c:pt>
                <c:pt idx="311">
                  <c:v>9</c:v>
                </c:pt>
                <c:pt idx="312">
                  <c:v>4</c:v>
                </c:pt>
                <c:pt idx="313">
                  <c:v>7</c:v>
                </c:pt>
                <c:pt idx="314">
                  <c:v>14</c:v>
                </c:pt>
                <c:pt idx="315">
                  <c:v>7</c:v>
                </c:pt>
                <c:pt idx="316">
                  <c:v>6</c:v>
                </c:pt>
                <c:pt idx="317">
                  <c:v>6</c:v>
                </c:pt>
                <c:pt idx="318">
                  <c:v>6</c:v>
                </c:pt>
                <c:pt idx="319">
                  <c:v>3</c:v>
                </c:pt>
                <c:pt idx="320">
                  <c:v>3</c:v>
                </c:pt>
                <c:pt idx="321">
                  <c:v>2</c:v>
                </c:pt>
                <c:pt idx="322">
                  <c:v>4</c:v>
                </c:pt>
                <c:pt idx="323">
                  <c:v>2</c:v>
                </c:pt>
                <c:pt idx="324">
                  <c:v>6</c:v>
                </c:pt>
                <c:pt idx="325">
                  <c:v>3</c:v>
                </c:pt>
                <c:pt idx="326">
                  <c:v>5</c:v>
                </c:pt>
                <c:pt idx="327">
                  <c:v>2</c:v>
                </c:pt>
                <c:pt idx="328">
                  <c:v>1</c:v>
                </c:pt>
                <c:pt idx="329">
                  <c:v>5</c:v>
                </c:pt>
                <c:pt idx="330">
                  <c:v>5</c:v>
                </c:pt>
                <c:pt idx="331">
                  <c:v>5</c:v>
                </c:pt>
                <c:pt idx="332">
                  <c:v>6</c:v>
                </c:pt>
                <c:pt idx="333">
                  <c:v>2</c:v>
                </c:pt>
                <c:pt idx="334">
                  <c:v>6</c:v>
                </c:pt>
                <c:pt idx="335">
                  <c:v>4</c:v>
                </c:pt>
                <c:pt idx="336">
                  <c:v>2</c:v>
                </c:pt>
                <c:pt idx="337">
                  <c:v>5</c:v>
                </c:pt>
                <c:pt idx="338">
                  <c:v>5</c:v>
                </c:pt>
                <c:pt idx="339">
                  <c:v>6</c:v>
                </c:pt>
                <c:pt idx="340">
                  <c:v>2</c:v>
                </c:pt>
                <c:pt idx="341">
                  <c:v>1</c:v>
                </c:pt>
                <c:pt idx="342">
                  <c:v>7</c:v>
                </c:pt>
                <c:pt idx="343">
                  <c:v>3</c:v>
                </c:pt>
                <c:pt idx="344">
                  <c:v>3</c:v>
                </c:pt>
                <c:pt idx="345">
                  <c:v>4</c:v>
                </c:pt>
                <c:pt idx="346">
                  <c:v>1</c:v>
                </c:pt>
                <c:pt idx="347">
                  <c:v>4</c:v>
                </c:pt>
                <c:pt idx="348">
                  <c:v>4</c:v>
                </c:pt>
                <c:pt idx="349">
                  <c:v>3</c:v>
                </c:pt>
                <c:pt idx="350">
                  <c:v>2</c:v>
                </c:pt>
                <c:pt idx="351">
                  <c:v>5</c:v>
                </c:pt>
                <c:pt idx="352">
                  <c:v>0</c:v>
                </c:pt>
                <c:pt idx="353">
                  <c:v>1</c:v>
                </c:pt>
                <c:pt idx="354">
                  <c:v>1</c:v>
                </c:pt>
                <c:pt idx="355">
                  <c:v>4</c:v>
                </c:pt>
                <c:pt idx="356">
                  <c:v>5</c:v>
                </c:pt>
                <c:pt idx="357">
                  <c:v>2</c:v>
                </c:pt>
                <c:pt idx="358">
                  <c:v>3</c:v>
                </c:pt>
                <c:pt idx="359">
                  <c:v>1</c:v>
                </c:pt>
                <c:pt idx="360">
                  <c:v>3</c:v>
                </c:pt>
                <c:pt idx="361">
                  <c:v>2</c:v>
                </c:pt>
                <c:pt idx="362">
                  <c:v>4</c:v>
                </c:pt>
                <c:pt idx="363">
                  <c:v>2</c:v>
                </c:pt>
                <c:pt idx="364">
                  <c:v>2</c:v>
                </c:pt>
                <c:pt idx="365">
                  <c:v>5</c:v>
                </c:pt>
                <c:pt idx="366">
                  <c:v>1</c:v>
                </c:pt>
                <c:pt idx="367">
                  <c:v>2</c:v>
                </c:pt>
                <c:pt idx="368">
                  <c:v>3</c:v>
                </c:pt>
                <c:pt idx="369">
                  <c:v>0</c:v>
                </c:pt>
                <c:pt idx="370">
                  <c:v>2</c:v>
                </c:pt>
                <c:pt idx="371">
                  <c:v>2</c:v>
                </c:pt>
                <c:pt idx="372">
                  <c:v>0</c:v>
                </c:pt>
                <c:pt idx="373">
                  <c:v>2</c:v>
                </c:pt>
                <c:pt idx="374">
                  <c:v>0</c:v>
                </c:pt>
                <c:pt idx="375">
                  <c:v>4</c:v>
                </c:pt>
                <c:pt idx="376">
                  <c:v>3</c:v>
                </c:pt>
                <c:pt idx="377">
                  <c:v>1</c:v>
                </c:pt>
                <c:pt idx="378">
                  <c:v>4</c:v>
                </c:pt>
                <c:pt idx="379">
                  <c:v>3</c:v>
                </c:pt>
                <c:pt idx="380">
                  <c:v>3</c:v>
                </c:pt>
                <c:pt idx="381">
                  <c:v>1</c:v>
                </c:pt>
                <c:pt idx="382">
                  <c:v>2</c:v>
                </c:pt>
                <c:pt idx="383">
                  <c:v>0</c:v>
                </c:pt>
                <c:pt idx="384">
                  <c:v>2</c:v>
                </c:pt>
                <c:pt idx="385">
                  <c:v>0</c:v>
                </c:pt>
                <c:pt idx="386">
                  <c:v>0</c:v>
                </c:pt>
                <c:pt idx="387">
                  <c:v>1</c:v>
                </c:pt>
                <c:pt idx="388">
                  <c:v>3</c:v>
                </c:pt>
                <c:pt idx="389">
                  <c:v>5</c:v>
                </c:pt>
                <c:pt idx="390">
                  <c:v>2</c:v>
                </c:pt>
                <c:pt idx="391">
                  <c:v>3</c:v>
                </c:pt>
                <c:pt idx="392">
                  <c:v>0</c:v>
                </c:pt>
                <c:pt idx="393">
                  <c:v>1</c:v>
                </c:pt>
                <c:pt idx="394">
                  <c:v>2</c:v>
                </c:pt>
                <c:pt idx="395">
                  <c:v>2</c:v>
                </c:pt>
                <c:pt idx="396">
                  <c:v>1</c:v>
                </c:pt>
                <c:pt idx="397">
                  <c:v>1</c:v>
                </c:pt>
                <c:pt idx="398">
                  <c:v>0</c:v>
                </c:pt>
                <c:pt idx="399">
                  <c:v>2</c:v>
                </c:pt>
                <c:pt idx="400">
                  <c:v>4</c:v>
                </c:pt>
                <c:pt idx="401">
                  <c:v>1</c:v>
                </c:pt>
                <c:pt idx="402">
                  <c:v>2</c:v>
                </c:pt>
                <c:pt idx="403">
                  <c:v>8</c:v>
                </c:pt>
                <c:pt idx="404">
                  <c:v>2</c:v>
                </c:pt>
                <c:pt idx="405">
                  <c:v>4</c:v>
                </c:pt>
                <c:pt idx="406">
                  <c:v>3</c:v>
                </c:pt>
                <c:pt idx="407">
                  <c:v>2</c:v>
                </c:pt>
                <c:pt idx="408">
                  <c:v>3</c:v>
                </c:pt>
                <c:pt idx="409">
                  <c:v>3</c:v>
                </c:pt>
                <c:pt idx="410">
                  <c:v>2</c:v>
                </c:pt>
                <c:pt idx="411">
                  <c:v>2</c:v>
                </c:pt>
                <c:pt idx="412">
                  <c:v>0</c:v>
                </c:pt>
                <c:pt idx="413">
                  <c:v>2</c:v>
                </c:pt>
                <c:pt idx="414">
                  <c:v>3</c:v>
                </c:pt>
                <c:pt idx="415">
                  <c:v>2</c:v>
                </c:pt>
                <c:pt idx="416">
                  <c:v>1</c:v>
                </c:pt>
                <c:pt idx="417">
                  <c:v>2</c:v>
                </c:pt>
                <c:pt idx="418">
                  <c:v>3</c:v>
                </c:pt>
                <c:pt idx="419">
                  <c:v>5</c:v>
                </c:pt>
                <c:pt idx="420">
                  <c:v>2</c:v>
                </c:pt>
                <c:pt idx="421">
                  <c:v>3</c:v>
                </c:pt>
                <c:pt idx="422">
                  <c:v>1</c:v>
                </c:pt>
                <c:pt idx="423">
                  <c:v>1</c:v>
                </c:pt>
                <c:pt idx="424">
                  <c:v>0</c:v>
                </c:pt>
                <c:pt idx="425">
                  <c:v>4</c:v>
                </c:pt>
                <c:pt idx="426">
                  <c:v>2</c:v>
                </c:pt>
                <c:pt idx="427">
                  <c:v>6</c:v>
                </c:pt>
                <c:pt idx="428">
                  <c:v>0</c:v>
                </c:pt>
                <c:pt idx="429">
                  <c:v>4</c:v>
                </c:pt>
                <c:pt idx="430">
                  <c:v>0</c:v>
                </c:pt>
                <c:pt idx="431">
                  <c:v>1</c:v>
                </c:pt>
                <c:pt idx="432">
                  <c:v>0</c:v>
                </c:pt>
                <c:pt idx="433">
                  <c:v>0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0</c:v>
                </c:pt>
                <c:pt idx="438">
                  <c:v>1</c:v>
                </c:pt>
                <c:pt idx="439">
                  <c:v>1</c:v>
                </c:pt>
                <c:pt idx="440">
                  <c:v>0</c:v>
                </c:pt>
                <c:pt idx="441">
                  <c:v>0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2</c:v>
                </c:pt>
                <c:pt idx="446">
                  <c:v>0</c:v>
                </c:pt>
                <c:pt idx="447">
                  <c:v>0</c:v>
                </c:pt>
                <c:pt idx="448">
                  <c:v>2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1</c:v>
                </c:pt>
                <c:pt idx="453">
                  <c:v>1</c:v>
                </c:pt>
                <c:pt idx="454">
                  <c:v>0</c:v>
                </c:pt>
                <c:pt idx="455">
                  <c:v>2</c:v>
                </c:pt>
                <c:pt idx="456">
                  <c:v>2</c:v>
                </c:pt>
                <c:pt idx="457">
                  <c:v>1</c:v>
                </c:pt>
                <c:pt idx="458">
                  <c:v>1</c:v>
                </c:pt>
                <c:pt idx="459">
                  <c:v>2</c:v>
                </c:pt>
                <c:pt idx="460">
                  <c:v>0</c:v>
                </c:pt>
                <c:pt idx="461">
                  <c:v>1</c:v>
                </c:pt>
                <c:pt idx="462">
                  <c:v>2</c:v>
                </c:pt>
                <c:pt idx="463">
                  <c:v>0</c:v>
                </c:pt>
                <c:pt idx="464">
                  <c:v>0</c:v>
                </c:pt>
                <c:pt idx="465">
                  <c:v>3</c:v>
                </c:pt>
                <c:pt idx="466">
                  <c:v>1</c:v>
                </c:pt>
                <c:pt idx="467">
                  <c:v>2</c:v>
                </c:pt>
                <c:pt idx="468">
                  <c:v>1</c:v>
                </c:pt>
                <c:pt idx="469">
                  <c:v>0</c:v>
                </c:pt>
                <c:pt idx="470">
                  <c:v>1</c:v>
                </c:pt>
                <c:pt idx="471">
                  <c:v>2</c:v>
                </c:pt>
                <c:pt idx="472">
                  <c:v>3</c:v>
                </c:pt>
                <c:pt idx="473">
                  <c:v>1</c:v>
                </c:pt>
                <c:pt idx="474">
                  <c:v>2</c:v>
                </c:pt>
                <c:pt idx="475">
                  <c:v>0</c:v>
                </c:pt>
                <c:pt idx="476">
                  <c:v>0</c:v>
                </c:pt>
                <c:pt idx="477">
                  <c:v>2</c:v>
                </c:pt>
                <c:pt idx="478">
                  <c:v>1</c:v>
                </c:pt>
                <c:pt idx="479">
                  <c:v>2</c:v>
                </c:pt>
                <c:pt idx="480">
                  <c:v>4</c:v>
                </c:pt>
                <c:pt idx="481">
                  <c:v>1</c:v>
                </c:pt>
                <c:pt idx="482">
                  <c:v>1</c:v>
                </c:pt>
                <c:pt idx="483">
                  <c:v>0</c:v>
                </c:pt>
                <c:pt idx="484">
                  <c:v>3</c:v>
                </c:pt>
                <c:pt idx="485">
                  <c:v>3</c:v>
                </c:pt>
                <c:pt idx="486">
                  <c:v>1</c:v>
                </c:pt>
                <c:pt idx="487">
                  <c:v>2</c:v>
                </c:pt>
                <c:pt idx="488">
                  <c:v>0</c:v>
                </c:pt>
                <c:pt idx="489">
                  <c:v>3</c:v>
                </c:pt>
                <c:pt idx="490">
                  <c:v>2</c:v>
                </c:pt>
                <c:pt idx="491">
                  <c:v>4</c:v>
                </c:pt>
                <c:pt idx="492">
                  <c:v>2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4</c:v>
                </c:pt>
                <c:pt idx="497">
                  <c:v>1</c:v>
                </c:pt>
                <c:pt idx="498">
                  <c:v>1</c:v>
                </c:pt>
                <c:pt idx="499">
                  <c:v>2</c:v>
                </c:pt>
                <c:pt idx="500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400mbar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Sheet1!$A$2:$A$504</c:f>
              <c:numCache>
                <c:formatCode>General</c:formatCode>
                <c:ptCount val="503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  <c:pt idx="42">
                  <c:v>126</c:v>
                </c:pt>
                <c:pt idx="43">
                  <c:v>129</c:v>
                </c:pt>
                <c:pt idx="44">
                  <c:v>132</c:v>
                </c:pt>
                <c:pt idx="45">
                  <c:v>135</c:v>
                </c:pt>
                <c:pt idx="46">
                  <c:v>138</c:v>
                </c:pt>
                <c:pt idx="47">
                  <c:v>141</c:v>
                </c:pt>
                <c:pt idx="48">
                  <c:v>144</c:v>
                </c:pt>
                <c:pt idx="49">
                  <c:v>147</c:v>
                </c:pt>
                <c:pt idx="50">
                  <c:v>150</c:v>
                </c:pt>
                <c:pt idx="51">
                  <c:v>153</c:v>
                </c:pt>
                <c:pt idx="52">
                  <c:v>156</c:v>
                </c:pt>
                <c:pt idx="53">
                  <c:v>159</c:v>
                </c:pt>
                <c:pt idx="54">
                  <c:v>162</c:v>
                </c:pt>
                <c:pt idx="55">
                  <c:v>165</c:v>
                </c:pt>
                <c:pt idx="56">
                  <c:v>168</c:v>
                </c:pt>
                <c:pt idx="57">
                  <c:v>171</c:v>
                </c:pt>
                <c:pt idx="58">
                  <c:v>174</c:v>
                </c:pt>
                <c:pt idx="59">
                  <c:v>177</c:v>
                </c:pt>
                <c:pt idx="60">
                  <c:v>180</c:v>
                </c:pt>
                <c:pt idx="61">
                  <c:v>183</c:v>
                </c:pt>
                <c:pt idx="62">
                  <c:v>186</c:v>
                </c:pt>
                <c:pt idx="63">
                  <c:v>189</c:v>
                </c:pt>
                <c:pt idx="64">
                  <c:v>192</c:v>
                </c:pt>
                <c:pt idx="65">
                  <c:v>195</c:v>
                </c:pt>
                <c:pt idx="66">
                  <c:v>198</c:v>
                </c:pt>
                <c:pt idx="67">
                  <c:v>201</c:v>
                </c:pt>
                <c:pt idx="68">
                  <c:v>204</c:v>
                </c:pt>
                <c:pt idx="69">
                  <c:v>207</c:v>
                </c:pt>
                <c:pt idx="70">
                  <c:v>210</c:v>
                </c:pt>
                <c:pt idx="71">
                  <c:v>213</c:v>
                </c:pt>
                <c:pt idx="72">
                  <c:v>216</c:v>
                </c:pt>
                <c:pt idx="73">
                  <c:v>219</c:v>
                </c:pt>
                <c:pt idx="74">
                  <c:v>222</c:v>
                </c:pt>
                <c:pt idx="75">
                  <c:v>225</c:v>
                </c:pt>
                <c:pt idx="76">
                  <c:v>228</c:v>
                </c:pt>
                <c:pt idx="77">
                  <c:v>231</c:v>
                </c:pt>
                <c:pt idx="78">
                  <c:v>234</c:v>
                </c:pt>
                <c:pt idx="79">
                  <c:v>237</c:v>
                </c:pt>
                <c:pt idx="80">
                  <c:v>240</c:v>
                </c:pt>
                <c:pt idx="81">
                  <c:v>243</c:v>
                </c:pt>
                <c:pt idx="82">
                  <c:v>246</c:v>
                </c:pt>
                <c:pt idx="83">
                  <c:v>249</c:v>
                </c:pt>
                <c:pt idx="84">
                  <c:v>252</c:v>
                </c:pt>
                <c:pt idx="85">
                  <c:v>255</c:v>
                </c:pt>
                <c:pt idx="86">
                  <c:v>258</c:v>
                </c:pt>
                <c:pt idx="87">
                  <c:v>261</c:v>
                </c:pt>
                <c:pt idx="88">
                  <c:v>264</c:v>
                </c:pt>
                <c:pt idx="89">
                  <c:v>267</c:v>
                </c:pt>
                <c:pt idx="90">
                  <c:v>270</c:v>
                </c:pt>
                <c:pt idx="91">
                  <c:v>273</c:v>
                </c:pt>
                <c:pt idx="92">
                  <c:v>276</c:v>
                </c:pt>
                <c:pt idx="93">
                  <c:v>279</c:v>
                </c:pt>
                <c:pt idx="94">
                  <c:v>282</c:v>
                </c:pt>
                <c:pt idx="95">
                  <c:v>285</c:v>
                </c:pt>
                <c:pt idx="96">
                  <c:v>288</c:v>
                </c:pt>
                <c:pt idx="97">
                  <c:v>291</c:v>
                </c:pt>
                <c:pt idx="98">
                  <c:v>294</c:v>
                </c:pt>
                <c:pt idx="99">
                  <c:v>297</c:v>
                </c:pt>
                <c:pt idx="100">
                  <c:v>300</c:v>
                </c:pt>
                <c:pt idx="101">
                  <c:v>303</c:v>
                </c:pt>
                <c:pt idx="102">
                  <c:v>306</c:v>
                </c:pt>
                <c:pt idx="103">
                  <c:v>309</c:v>
                </c:pt>
                <c:pt idx="104">
                  <c:v>312</c:v>
                </c:pt>
                <c:pt idx="105">
                  <c:v>315</c:v>
                </c:pt>
                <c:pt idx="106">
                  <c:v>318</c:v>
                </c:pt>
                <c:pt idx="107">
                  <c:v>321</c:v>
                </c:pt>
                <c:pt idx="108">
                  <c:v>324</c:v>
                </c:pt>
                <c:pt idx="109">
                  <c:v>327</c:v>
                </c:pt>
                <c:pt idx="110">
                  <c:v>330</c:v>
                </c:pt>
                <c:pt idx="111">
                  <c:v>333</c:v>
                </c:pt>
                <c:pt idx="112">
                  <c:v>336</c:v>
                </c:pt>
                <c:pt idx="113">
                  <c:v>339</c:v>
                </c:pt>
                <c:pt idx="114">
                  <c:v>342</c:v>
                </c:pt>
                <c:pt idx="115">
                  <c:v>345</c:v>
                </c:pt>
                <c:pt idx="116">
                  <c:v>348</c:v>
                </c:pt>
                <c:pt idx="117">
                  <c:v>351</c:v>
                </c:pt>
                <c:pt idx="118">
                  <c:v>354</c:v>
                </c:pt>
                <c:pt idx="119">
                  <c:v>357</c:v>
                </c:pt>
                <c:pt idx="120">
                  <c:v>360</c:v>
                </c:pt>
                <c:pt idx="121">
                  <c:v>363</c:v>
                </c:pt>
                <c:pt idx="122">
                  <c:v>366</c:v>
                </c:pt>
                <c:pt idx="123">
                  <c:v>369</c:v>
                </c:pt>
                <c:pt idx="124">
                  <c:v>372</c:v>
                </c:pt>
                <c:pt idx="125">
                  <c:v>375</c:v>
                </c:pt>
                <c:pt idx="126">
                  <c:v>378</c:v>
                </c:pt>
                <c:pt idx="127">
                  <c:v>381</c:v>
                </c:pt>
                <c:pt idx="128">
                  <c:v>384</c:v>
                </c:pt>
                <c:pt idx="129">
                  <c:v>387</c:v>
                </c:pt>
                <c:pt idx="130">
                  <c:v>390</c:v>
                </c:pt>
                <c:pt idx="131">
                  <c:v>393</c:v>
                </c:pt>
                <c:pt idx="132">
                  <c:v>396</c:v>
                </c:pt>
                <c:pt idx="133">
                  <c:v>399</c:v>
                </c:pt>
                <c:pt idx="134">
                  <c:v>402</c:v>
                </c:pt>
                <c:pt idx="135">
                  <c:v>405</c:v>
                </c:pt>
                <c:pt idx="136">
                  <c:v>408</c:v>
                </c:pt>
                <c:pt idx="137">
                  <c:v>411</c:v>
                </c:pt>
                <c:pt idx="138">
                  <c:v>414</c:v>
                </c:pt>
                <c:pt idx="139">
                  <c:v>417</c:v>
                </c:pt>
                <c:pt idx="140">
                  <c:v>420</c:v>
                </c:pt>
                <c:pt idx="141">
                  <c:v>423</c:v>
                </c:pt>
                <c:pt idx="142">
                  <c:v>426</c:v>
                </c:pt>
                <c:pt idx="143">
                  <c:v>429</c:v>
                </c:pt>
                <c:pt idx="144">
                  <c:v>432</c:v>
                </c:pt>
                <c:pt idx="145">
                  <c:v>435</c:v>
                </c:pt>
                <c:pt idx="146">
                  <c:v>438</c:v>
                </c:pt>
                <c:pt idx="147">
                  <c:v>441</c:v>
                </c:pt>
                <c:pt idx="148">
                  <c:v>444</c:v>
                </c:pt>
                <c:pt idx="149">
                  <c:v>447</c:v>
                </c:pt>
                <c:pt idx="150">
                  <c:v>450</c:v>
                </c:pt>
                <c:pt idx="151">
                  <c:v>453</c:v>
                </c:pt>
                <c:pt idx="152">
                  <c:v>456</c:v>
                </c:pt>
                <c:pt idx="153">
                  <c:v>459</c:v>
                </c:pt>
                <c:pt idx="154">
                  <c:v>462</c:v>
                </c:pt>
                <c:pt idx="155">
                  <c:v>465</c:v>
                </c:pt>
                <c:pt idx="156">
                  <c:v>468</c:v>
                </c:pt>
                <c:pt idx="157">
                  <c:v>471</c:v>
                </c:pt>
                <c:pt idx="158">
                  <c:v>474</c:v>
                </c:pt>
                <c:pt idx="159">
                  <c:v>477</c:v>
                </c:pt>
                <c:pt idx="160">
                  <c:v>480</c:v>
                </c:pt>
                <c:pt idx="161">
                  <c:v>483</c:v>
                </c:pt>
                <c:pt idx="162">
                  <c:v>486</c:v>
                </c:pt>
                <c:pt idx="163">
                  <c:v>489</c:v>
                </c:pt>
                <c:pt idx="164">
                  <c:v>492</c:v>
                </c:pt>
                <c:pt idx="165">
                  <c:v>495</c:v>
                </c:pt>
                <c:pt idx="166">
                  <c:v>498</c:v>
                </c:pt>
                <c:pt idx="167">
                  <c:v>501</c:v>
                </c:pt>
                <c:pt idx="168">
                  <c:v>504</c:v>
                </c:pt>
                <c:pt idx="169">
                  <c:v>507</c:v>
                </c:pt>
                <c:pt idx="170">
                  <c:v>510</c:v>
                </c:pt>
                <c:pt idx="171">
                  <c:v>513</c:v>
                </c:pt>
                <c:pt idx="172">
                  <c:v>516</c:v>
                </c:pt>
                <c:pt idx="173">
                  <c:v>519</c:v>
                </c:pt>
                <c:pt idx="174">
                  <c:v>522</c:v>
                </c:pt>
                <c:pt idx="175">
                  <c:v>525</c:v>
                </c:pt>
                <c:pt idx="176">
                  <c:v>528</c:v>
                </c:pt>
                <c:pt idx="177">
                  <c:v>531</c:v>
                </c:pt>
                <c:pt idx="178">
                  <c:v>534</c:v>
                </c:pt>
                <c:pt idx="179">
                  <c:v>537</c:v>
                </c:pt>
                <c:pt idx="180">
                  <c:v>540</c:v>
                </c:pt>
                <c:pt idx="181">
                  <c:v>543</c:v>
                </c:pt>
                <c:pt idx="182">
                  <c:v>546</c:v>
                </c:pt>
                <c:pt idx="183">
                  <c:v>549</c:v>
                </c:pt>
                <c:pt idx="184">
                  <c:v>552</c:v>
                </c:pt>
                <c:pt idx="185">
                  <c:v>555</c:v>
                </c:pt>
                <c:pt idx="186">
                  <c:v>558</c:v>
                </c:pt>
                <c:pt idx="187">
                  <c:v>561</c:v>
                </c:pt>
                <c:pt idx="188">
                  <c:v>564</c:v>
                </c:pt>
                <c:pt idx="189">
                  <c:v>567</c:v>
                </c:pt>
                <c:pt idx="190">
                  <c:v>570</c:v>
                </c:pt>
                <c:pt idx="191">
                  <c:v>573</c:v>
                </c:pt>
                <c:pt idx="192">
                  <c:v>576</c:v>
                </c:pt>
                <c:pt idx="193">
                  <c:v>579</c:v>
                </c:pt>
                <c:pt idx="194">
                  <c:v>582</c:v>
                </c:pt>
                <c:pt idx="195">
                  <c:v>585</c:v>
                </c:pt>
                <c:pt idx="196">
                  <c:v>588</c:v>
                </c:pt>
                <c:pt idx="197">
                  <c:v>591</c:v>
                </c:pt>
                <c:pt idx="198">
                  <c:v>594</c:v>
                </c:pt>
                <c:pt idx="199">
                  <c:v>597</c:v>
                </c:pt>
                <c:pt idx="200">
                  <c:v>600</c:v>
                </c:pt>
                <c:pt idx="201">
                  <c:v>603</c:v>
                </c:pt>
                <c:pt idx="202">
                  <c:v>606</c:v>
                </c:pt>
                <c:pt idx="203">
                  <c:v>609</c:v>
                </c:pt>
                <c:pt idx="204">
                  <c:v>612</c:v>
                </c:pt>
                <c:pt idx="205">
                  <c:v>615</c:v>
                </c:pt>
                <c:pt idx="206">
                  <c:v>618</c:v>
                </c:pt>
                <c:pt idx="207">
                  <c:v>621</c:v>
                </c:pt>
                <c:pt idx="208">
                  <c:v>624</c:v>
                </c:pt>
                <c:pt idx="209">
                  <c:v>627</c:v>
                </c:pt>
                <c:pt idx="210">
                  <c:v>630</c:v>
                </c:pt>
                <c:pt idx="211">
                  <c:v>633</c:v>
                </c:pt>
                <c:pt idx="212">
                  <c:v>636</c:v>
                </c:pt>
                <c:pt idx="213">
                  <c:v>639</c:v>
                </c:pt>
                <c:pt idx="214">
                  <c:v>642</c:v>
                </c:pt>
                <c:pt idx="215">
                  <c:v>645</c:v>
                </c:pt>
                <c:pt idx="216">
                  <c:v>648</c:v>
                </c:pt>
                <c:pt idx="217">
                  <c:v>651</c:v>
                </c:pt>
                <c:pt idx="218">
                  <c:v>654</c:v>
                </c:pt>
                <c:pt idx="219">
                  <c:v>657</c:v>
                </c:pt>
                <c:pt idx="220">
                  <c:v>660</c:v>
                </c:pt>
                <c:pt idx="221">
                  <c:v>663</c:v>
                </c:pt>
                <c:pt idx="222">
                  <c:v>666</c:v>
                </c:pt>
                <c:pt idx="223">
                  <c:v>669</c:v>
                </c:pt>
                <c:pt idx="224">
                  <c:v>672</c:v>
                </c:pt>
                <c:pt idx="225">
                  <c:v>675</c:v>
                </c:pt>
                <c:pt idx="226">
                  <c:v>678</c:v>
                </c:pt>
                <c:pt idx="227">
                  <c:v>681</c:v>
                </c:pt>
                <c:pt idx="228">
                  <c:v>684</c:v>
                </c:pt>
                <c:pt idx="229">
                  <c:v>687</c:v>
                </c:pt>
                <c:pt idx="230">
                  <c:v>690</c:v>
                </c:pt>
                <c:pt idx="231">
                  <c:v>693</c:v>
                </c:pt>
                <c:pt idx="232">
                  <c:v>696</c:v>
                </c:pt>
                <c:pt idx="233">
                  <c:v>699</c:v>
                </c:pt>
                <c:pt idx="234">
                  <c:v>702</c:v>
                </c:pt>
                <c:pt idx="235">
                  <c:v>705</c:v>
                </c:pt>
                <c:pt idx="236">
                  <c:v>708</c:v>
                </c:pt>
                <c:pt idx="237">
                  <c:v>711</c:v>
                </c:pt>
                <c:pt idx="238">
                  <c:v>714</c:v>
                </c:pt>
                <c:pt idx="239">
                  <c:v>717</c:v>
                </c:pt>
                <c:pt idx="240">
                  <c:v>720</c:v>
                </c:pt>
                <c:pt idx="241">
                  <c:v>723</c:v>
                </c:pt>
                <c:pt idx="242">
                  <c:v>726</c:v>
                </c:pt>
                <c:pt idx="243">
                  <c:v>729</c:v>
                </c:pt>
                <c:pt idx="244">
                  <c:v>732</c:v>
                </c:pt>
                <c:pt idx="245">
                  <c:v>735</c:v>
                </c:pt>
                <c:pt idx="246">
                  <c:v>738</c:v>
                </c:pt>
                <c:pt idx="247">
                  <c:v>741</c:v>
                </c:pt>
                <c:pt idx="248">
                  <c:v>744</c:v>
                </c:pt>
                <c:pt idx="249">
                  <c:v>747</c:v>
                </c:pt>
                <c:pt idx="250">
                  <c:v>750</c:v>
                </c:pt>
                <c:pt idx="251">
                  <c:v>753</c:v>
                </c:pt>
                <c:pt idx="252">
                  <c:v>756</c:v>
                </c:pt>
                <c:pt idx="253">
                  <c:v>759</c:v>
                </c:pt>
                <c:pt idx="254">
                  <c:v>762</c:v>
                </c:pt>
                <c:pt idx="255">
                  <c:v>765</c:v>
                </c:pt>
                <c:pt idx="256">
                  <c:v>768</c:v>
                </c:pt>
                <c:pt idx="257">
                  <c:v>771</c:v>
                </c:pt>
                <c:pt idx="258">
                  <c:v>774</c:v>
                </c:pt>
                <c:pt idx="259">
                  <c:v>777</c:v>
                </c:pt>
                <c:pt idx="260">
                  <c:v>780</c:v>
                </c:pt>
                <c:pt idx="261">
                  <c:v>783</c:v>
                </c:pt>
                <c:pt idx="262">
                  <c:v>786</c:v>
                </c:pt>
                <c:pt idx="263">
                  <c:v>789</c:v>
                </c:pt>
                <c:pt idx="264">
                  <c:v>792</c:v>
                </c:pt>
                <c:pt idx="265">
                  <c:v>795</c:v>
                </c:pt>
                <c:pt idx="266">
                  <c:v>798</c:v>
                </c:pt>
                <c:pt idx="267">
                  <c:v>801</c:v>
                </c:pt>
                <c:pt idx="268">
                  <c:v>804</c:v>
                </c:pt>
                <c:pt idx="269">
                  <c:v>807</c:v>
                </c:pt>
                <c:pt idx="270">
                  <c:v>810</c:v>
                </c:pt>
                <c:pt idx="271">
                  <c:v>813</c:v>
                </c:pt>
                <c:pt idx="272">
                  <c:v>816</c:v>
                </c:pt>
                <c:pt idx="273">
                  <c:v>819</c:v>
                </c:pt>
                <c:pt idx="274">
                  <c:v>822</c:v>
                </c:pt>
                <c:pt idx="275">
                  <c:v>825</c:v>
                </c:pt>
                <c:pt idx="276">
                  <c:v>828</c:v>
                </c:pt>
                <c:pt idx="277">
                  <c:v>831</c:v>
                </c:pt>
                <c:pt idx="278">
                  <c:v>834</c:v>
                </c:pt>
                <c:pt idx="279">
                  <c:v>837</c:v>
                </c:pt>
                <c:pt idx="280">
                  <c:v>840</c:v>
                </c:pt>
                <c:pt idx="281">
                  <c:v>843</c:v>
                </c:pt>
                <c:pt idx="282">
                  <c:v>846</c:v>
                </c:pt>
                <c:pt idx="283">
                  <c:v>849</c:v>
                </c:pt>
                <c:pt idx="284">
                  <c:v>852</c:v>
                </c:pt>
                <c:pt idx="285">
                  <c:v>855</c:v>
                </c:pt>
                <c:pt idx="286">
                  <c:v>858</c:v>
                </c:pt>
                <c:pt idx="287">
                  <c:v>861</c:v>
                </c:pt>
                <c:pt idx="288">
                  <c:v>864</c:v>
                </c:pt>
                <c:pt idx="289">
                  <c:v>867</c:v>
                </c:pt>
                <c:pt idx="290">
                  <c:v>870</c:v>
                </c:pt>
                <c:pt idx="291">
                  <c:v>873</c:v>
                </c:pt>
                <c:pt idx="292">
                  <c:v>876</c:v>
                </c:pt>
                <c:pt idx="293">
                  <c:v>879</c:v>
                </c:pt>
                <c:pt idx="294">
                  <c:v>882</c:v>
                </c:pt>
                <c:pt idx="295">
                  <c:v>885</c:v>
                </c:pt>
                <c:pt idx="296">
                  <c:v>888</c:v>
                </c:pt>
                <c:pt idx="297">
                  <c:v>891</c:v>
                </c:pt>
                <c:pt idx="298">
                  <c:v>894</c:v>
                </c:pt>
                <c:pt idx="299">
                  <c:v>897</c:v>
                </c:pt>
                <c:pt idx="300">
                  <c:v>900</c:v>
                </c:pt>
                <c:pt idx="301">
                  <c:v>903</c:v>
                </c:pt>
                <c:pt idx="302">
                  <c:v>906</c:v>
                </c:pt>
                <c:pt idx="303">
                  <c:v>909</c:v>
                </c:pt>
                <c:pt idx="304">
                  <c:v>912</c:v>
                </c:pt>
                <c:pt idx="305">
                  <c:v>915</c:v>
                </c:pt>
                <c:pt idx="306">
                  <c:v>918</c:v>
                </c:pt>
                <c:pt idx="307">
                  <c:v>921</c:v>
                </c:pt>
                <c:pt idx="308">
                  <c:v>924</c:v>
                </c:pt>
                <c:pt idx="309">
                  <c:v>927</c:v>
                </c:pt>
                <c:pt idx="310">
                  <c:v>930</c:v>
                </c:pt>
                <c:pt idx="311">
                  <c:v>933</c:v>
                </c:pt>
                <c:pt idx="312">
                  <c:v>936</c:v>
                </c:pt>
                <c:pt idx="313">
                  <c:v>939</c:v>
                </c:pt>
                <c:pt idx="314">
                  <c:v>942</c:v>
                </c:pt>
                <c:pt idx="315">
                  <c:v>945</c:v>
                </c:pt>
                <c:pt idx="316">
                  <c:v>948</c:v>
                </c:pt>
                <c:pt idx="317">
                  <c:v>951</c:v>
                </c:pt>
                <c:pt idx="318">
                  <c:v>954</c:v>
                </c:pt>
                <c:pt idx="319">
                  <c:v>957</c:v>
                </c:pt>
                <c:pt idx="320">
                  <c:v>960</c:v>
                </c:pt>
                <c:pt idx="321">
                  <c:v>963</c:v>
                </c:pt>
                <c:pt idx="322">
                  <c:v>966</c:v>
                </c:pt>
                <c:pt idx="323">
                  <c:v>969</c:v>
                </c:pt>
                <c:pt idx="324">
                  <c:v>972</c:v>
                </c:pt>
                <c:pt idx="325">
                  <c:v>975</c:v>
                </c:pt>
                <c:pt idx="326">
                  <c:v>978</c:v>
                </c:pt>
                <c:pt idx="327">
                  <c:v>981</c:v>
                </c:pt>
                <c:pt idx="328">
                  <c:v>984</c:v>
                </c:pt>
                <c:pt idx="329">
                  <c:v>987</c:v>
                </c:pt>
                <c:pt idx="330">
                  <c:v>990</c:v>
                </c:pt>
                <c:pt idx="331">
                  <c:v>993</c:v>
                </c:pt>
                <c:pt idx="332">
                  <c:v>996</c:v>
                </c:pt>
                <c:pt idx="333">
                  <c:v>999</c:v>
                </c:pt>
                <c:pt idx="334">
                  <c:v>1002</c:v>
                </c:pt>
                <c:pt idx="335">
                  <c:v>1005</c:v>
                </c:pt>
                <c:pt idx="336">
                  <c:v>1008</c:v>
                </c:pt>
                <c:pt idx="337">
                  <c:v>1011</c:v>
                </c:pt>
                <c:pt idx="338">
                  <c:v>1014</c:v>
                </c:pt>
                <c:pt idx="339">
                  <c:v>1017</c:v>
                </c:pt>
                <c:pt idx="340">
                  <c:v>1020</c:v>
                </c:pt>
                <c:pt idx="341">
                  <c:v>1023</c:v>
                </c:pt>
                <c:pt idx="342">
                  <c:v>1026</c:v>
                </c:pt>
                <c:pt idx="343">
                  <c:v>1029</c:v>
                </c:pt>
                <c:pt idx="344">
                  <c:v>1032</c:v>
                </c:pt>
                <c:pt idx="345">
                  <c:v>1035</c:v>
                </c:pt>
                <c:pt idx="346">
                  <c:v>1038</c:v>
                </c:pt>
                <c:pt idx="347">
                  <c:v>1041</c:v>
                </c:pt>
                <c:pt idx="348">
                  <c:v>1044</c:v>
                </c:pt>
                <c:pt idx="349">
                  <c:v>1047</c:v>
                </c:pt>
                <c:pt idx="350">
                  <c:v>1050</c:v>
                </c:pt>
                <c:pt idx="351">
                  <c:v>1053</c:v>
                </c:pt>
                <c:pt idx="352">
                  <c:v>1056</c:v>
                </c:pt>
                <c:pt idx="353">
                  <c:v>1059</c:v>
                </c:pt>
                <c:pt idx="354">
                  <c:v>1062</c:v>
                </c:pt>
                <c:pt idx="355">
                  <c:v>1065</c:v>
                </c:pt>
                <c:pt idx="356">
                  <c:v>1068</c:v>
                </c:pt>
                <c:pt idx="357">
                  <c:v>1071</c:v>
                </c:pt>
                <c:pt idx="358">
                  <c:v>1074</c:v>
                </c:pt>
                <c:pt idx="359">
                  <c:v>1077</c:v>
                </c:pt>
                <c:pt idx="360">
                  <c:v>1080</c:v>
                </c:pt>
                <c:pt idx="361">
                  <c:v>1083</c:v>
                </c:pt>
                <c:pt idx="362">
                  <c:v>1086</c:v>
                </c:pt>
                <c:pt idx="363">
                  <c:v>1089</c:v>
                </c:pt>
                <c:pt idx="364">
                  <c:v>1092</c:v>
                </c:pt>
                <c:pt idx="365">
                  <c:v>1095</c:v>
                </c:pt>
                <c:pt idx="366">
                  <c:v>1098</c:v>
                </c:pt>
                <c:pt idx="367">
                  <c:v>1101</c:v>
                </c:pt>
                <c:pt idx="368">
                  <c:v>1104</c:v>
                </c:pt>
                <c:pt idx="369">
                  <c:v>1107</c:v>
                </c:pt>
                <c:pt idx="370">
                  <c:v>1110</c:v>
                </c:pt>
                <c:pt idx="371">
                  <c:v>1113</c:v>
                </c:pt>
                <c:pt idx="372">
                  <c:v>1116</c:v>
                </c:pt>
                <c:pt idx="373">
                  <c:v>1119</c:v>
                </c:pt>
                <c:pt idx="374">
                  <c:v>1122</c:v>
                </c:pt>
                <c:pt idx="375">
                  <c:v>1125</c:v>
                </c:pt>
                <c:pt idx="376">
                  <c:v>1128</c:v>
                </c:pt>
                <c:pt idx="377">
                  <c:v>1131</c:v>
                </c:pt>
                <c:pt idx="378">
                  <c:v>1134</c:v>
                </c:pt>
                <c:pt idx="379">
                  <c:v>1137</c:v>
                </c:pt>
                <c:pt idx="380">
                  <c:v>1140</c:v>
                </c:pt>
                <c:pt idx="381">
                  <c:v>1143</c:v>
                </c:pt>
                <c:pt idx="382">
                  <c:v>1146</c:v>
                </c:pt>
                <c:pt idx="383">
                  <c:v>1149</c:v>
                </c:pt>
                <c:pt idx="384">
                  <c:v>1152</c:v>
                </c:pt>
                <c:pt idx="385">
                  <c:v>1155</c:v>
                </c:pt>
                <c:pt idx="386">
                  <c:v>1158</c:v>
                </c:pt>
                <c:pt idx="387">
                  <c:v>1161</c:v>
                </c:pt>
                <c:pt idx="388">
                  <c:v>1164</c:v>
                </c:pt>
                <c:pt idx="389">
                  <c:v>1167</c:v>
                </c:pt>
                <c:pt idx="390">
                  <c:v>1170</c:v>
                </c:pt>
                <c:pt idx="391">
                  <c:v>1173</c:v>
                </c:pt>
                <c:pt idx="392">
                  <c:v>1176</c:v>
                </c:pt>
                <c:pt idx="393">
                  <c:v>1179</c:v>
                </c:pt>
                <c:pt idx="394">
                  <c:v>1182</c:v>
                </c:pt>
                <c:pt idx="395">
                  <c:v>1185</c:v>
                </c:pt>
                <c:pt idx="396">
                  <c:v>1188</c:v>
                </c:pt>
                <c:pt idx="397">
                  <c:v>1191</c:v>
                </c:pt>
                <c:pt idx="398">
                  <c:v>1194</c:v>
                </c:pt>
                <c:pt idx="399">
                  <c:v>1197</c:v>
                </c:pt>
                <c:pt idx="400">
                  <c:v>1200</c:v>
                </c:pt>
                <c:pt idx="401">
                  <c:v>1203</c:v>
                </c:pt>
                <c:pt idx="402">
                  <c:v>1206</c:v>
                </c:pt>
                <c:pt idx="403">
                  <c:v>1209</c:v>
                </c:pt>
                <c:pt idx="404">
                  <c:v>1212</c:v>
                </c:pt>
                <c:pt idx="405">
                  <c:v>1215</c:v>
                </c:pt>
                <c:pt idx="406">
                  <c:v>1218</c:v>
                </c:pt>
                <c:pt idx="407">
                  <c:v>1221</c:v>
                </c:pt>
                <c:pt idx="408">
                  <c:v>1224</c:v>
                </c:pt>
                <c:pt idx="409">
                  <c:v>1227</c:v>
                </c:pt>
                <c:pt idx="410">
                  <c:v>1230</c:v>
                </c:pt>
                <c:pt idx="411">
                  <c:v>1233</c:v>
                </c:pt>
                <c:pt idx="412">
                  <c:v>1236</c:v>
                </c:pt>
                <c:pt idx="413">
                  <c:v>1239</c:v>
                </c:pt>
                <c:pt idx="414">
                  <c:v>1242</c:v>
                </c:pt>
                <c:pt idx="415">
                  <c:v>1245</c:v>
                </c:pt>
                <c:pt idx="416">
                  <c:v>1248</c:v>
                </c:pt>
                <c:pt idx="417">
                  <c:v>1251</c:v>
                </c:pt>
                <c:pt idx="418">
                  <c:v>1254</c:v>
                </c:pt>
                <c:pt idx="419">
                  <c:v>1257</c:v>
                </c:pt>
                <c:pt idx="420">
                  <c:v>1260</c:v>
                </c:pt>
                <c:pt idx="421">
                  <c:v>1263</c:v>
                </c:pt>
                <c:pt idx="422">
                  <c:v>1266</c:v>
                </c:pt>
                <c:pt idx="423">
                  <c:v>1269</c:v>
                </c:pt>
                <c:pt idx="424">
                  <c:v>1272</c:v>
                </c:pt>
                <c:pt idx="425">
                  <c:v>1275</c:v>
                </c:pt>
                <c:pt idx="426">
                  <c:v>1278</c:v>
                </c:pt>
                <c:pt idx="427">
                  <c:v>1281</c:v>
                </c:pt>
                <c:pt idx="428">
                  <c:v>1284</c:v>
                </c:pt>
                <c:pt idx="429">
                  <c:v>1287</c:v>
                </c:pt>
                <c:pt idx="430">
                  <c:v>1290</c:v>
                </c:pt>
                <c:pt idx="431">
                  <c:v>1293</c:v>
                </c:pt>
                <c:pt idx="432">
                  <c:v>1296</c:v>
                </c:pt>
                <c:pt idx="433">
                  <c:v>1299</c:v>
                </c:pt>
                <c:pt idx="434">
                  <c:v>1302</c:v>
                </c:pt>
                <c:pt idx="435">
                  <c:v>1305</c:v>
                </c:pt>
                <c:pt idx="436">
                  <c:v>1308</c:v>
                </c:pt>
                <c:pt idx="437">
                  <c:v>1311</c:v>
                </c:pt>
                <c:pt idx="438">
                  <c:v>1314</c:v>
                </c:pt>
                <c:pt idx="439">
                  <c:v>1317</c:v>
                </c:pt>
                <c:pt idx="440">
                  <c:v>1320</c:v>
                </c:pt>
                <c:pt idx="441">
                  <c:v>1323</c:v>
                </c:pt>
                <c:pt idx="442">
                  <c:v>1326</c:v>
                </c:pt>
                <c:pt idx="443">
                  <c:v>1329</c:v>
                </c:pt>
                <c:pt idx="444">
                  <c:v>1332</c:v>
                </c:pt>
                <c:pt idx="445">
                  <c:v>1335</c:v>
                </c:pt>
                <c:pt idx="446">
                  <c:v>1338</c:v>
                </c:pt>
                <c:pt idx="447">
                  <c:v>1341</c:v>
                </c:pt>
                <c:pt idx="448">
                  <c:v>1344</c:v>
                </c:pt>
                <c:pt idx="449">
                  <c:v>1347</c:v>
                </c:pt>
                <c:pt idx="450">
                  <c:v>1350</c:v>
                </c:pt>
                <c:pt idx="451">
                  <c:v>1353</c:v>
                </c:pt>
                <c:pt idx="452">
                  <c:v>1356</c:v>
                </c:pt>
                <c:pt idx="453">
                  <c:v>1359</c:v>
                </c:pt>
                <c:pt idx="454">
                  <c:v>1362</c:v>
                </c:pt>
                <c:pt idx="455">
                  <c:v>1365</c:v>
                </c:pt>
                <c:pt idx="456">
                  <c:v>1368</c:v>
                </c:pt>
                <c:pt idx="457">
                  <c:v>1371</c:v>
                </c:pt>
                <c:pt idx="458">
                  <c:v>1374</c:v>
                </c:pt>
                <c:pt idx="459">
                  <c:v>1377</c:v>
                </c:pt>
                <c:pt idx="460">
                  <c:v>1380</c:v>
                </c:pt>
                <c:pt idx="461">
                  <c:v>1383</c:v>
                </c:pt>
                <c:pt idx="462">
                  <c:v>1386</c:v>
                </c:pt>
                <c:pt idx="463">
                  <c:v>1389</c:v>
                </c:pt>
                <c:pt idx="464">
                  <c:v>1392</c:v>
                </c:pt>
                <c:pt idx="465">
                  <c:v>1395</c:v>
                </c:pt>
                <c:pt idx="466">
                  <c:v>1398</c:v>
                </c:pt>
                <c:pt idx="467">
                  <c:v>1401</c:v>
                </c:pt>
                <c:pt idx="468">
                  <c:v>1404</c:v>
                </c:pt>
                <c:pt idx="469">
                  <c:v>1407</c:v>
                </c:pt>
                <c:pt idx="470">
                  <c:v>1410</c:v>
                </c:pt>
                <c:pt idx="471">
                  <c:v>1413</c:v>
                </c:pt>
                <c:pt idx="472">
                  <c:v>1416</c:v>
                </c:pt>
                <c:pt idx="473">
                  <c:v>1419</c:v>
                </c:pt>
                <c:pt idx="474">
                  <c:v>1422</c:v>
                </c:pt>
                <c:pt idx="475">
                  <c:v>1425</c:v>
                </c:pt>
                <c:pt idx="476">
                  <c:v>1428</c:v>
                </c:pt>
                <c:pt idx="477">
                  <c:v>1431</c:v>
                </c:pt>
                <c:pt idx="478">
                  <c:v>1434</c:v>
                </c:pt>
                <c:pt idx="479">
                  <c:v>1437</c:v>
                </c:pt>
                <c:pt idx="480">
                  <c:v>1440</c:v>
                </c:pt>
                <c:pt idx="481">
                  <c:v>1443</c:v>
                </c:pt>
                <c:pt idx="482">
                  <c:v>1446</c:v>
                </c:pt>
                <c:pt idx="483">
                  <c:v>1449</c:v>
                </c:pt>
                <c:pt idx="484">
                  <c:v>1452</c:v>
                </c:pt>
                <c:pt idx="485">
                  <c:v>1455</c:v>
                </c:pt>
                <c:pt idx="486">
                  <c:v>1458</c:v>
                </c:pt>
                <c:pt idx="487">
                  <c:v>1461</c:v>
                </c:pt>
                <c:pt idx="488">
                  <c:v>1464</c:v>
                </c:pt>
                <c:pt idx="489">
                  <c:v>1467</c:v>
                </c:pt>
                <c:pt idx="490">
                  <c:v>1470</c:v>
                </c:pt>
                <c:pt idx="491">
                  <c:v>1473</c:v>
                </c:pt>
                <c:pt idx="492">
                  <c:v>1476</c:v>
                </c:pt>
                <c:pt idx="493">
                  <c:v>1479</c:v>
                </c:pt>
                <c:pt idx="494">
                  <c:v>1482</c:v>
                </c:pt>
                <c:pt idx="495">
                  <c:v>1485</c:v>
                </c:pt>
                <c:pt idx="496">
                  <c:v>1488</c:v>
                </c:pt>
                <c:pt idx="497">
                  <c:v>1491</c:v>
                </c:pt>
                <c:pt idx="498">
                  <c:v>1494</c:v>
                </c:pt>
                <c:pt idx="499">
                  <c:v>1497</c:v>
                </c:pt>
                <c:pt idx="500">
                  <c:v>1500</c:v>
                </c:pt>
              </c:numCache>
            </c:numRef>
          </c:xVal>
          <c:yVal>
            <c:numRef>
              <c:f>Sheet1!$C$2:$C$504</c:f>
              <c:numCache>
                <c:formatCode>General</c:formatCode>
                <c:ptCount val="503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0</c:v>
                </c:pt>
                <c:pt idx="5">
                  <c:v>1</c:v>
                </c:pt>
                <c:pt idx="6">
                  <c:v>3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  <c:pt idx="12">
                  <c:v>5</c:v>
                </c:pt>
                <c:pt idx="13">
                  <c:v>2</c:v>
                </c:pt>
                <c:pt idx="14">
                  <c:v>5</c:v>
                </c:pt>
                <c:pt idx="15">
                  <c:v>3</c:v>
                </c:pt>
                <c:pt idx="16">
                  <c:v>2</c:v>
                </c:pt>
                <c:pt idx="17">
                  <c:v>0</c:v>
                </c:pt>
                <c:pt idx="18">
                  <c:v>3</c:v>
                </c:pt>
                <c:pt idx="19">
                  <c:v>1</c:v>
                </c:pt>
                <c:pt idx="20">
                  <c:v>4</c:v>
                </c:pt>
                <c:pt idx="21">
                  <c:v>4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1</c:v>
                </c:pt>
                <c:pt idx="30">
                  <c:v>2</c:v>
                </c:pt>
                <c:pt idx="31">
                  <c:v>1</c:v>
                </c:pt>
                <c:pt idx="32">
                  <c:v>0</c:v>
                </c:pt>
                <c:pt idx="33">
                  <c:v>2</c:v>
                </c:pt>
                <c:pt idx="34">
                  <c:v>2</c:v>
                </c:pt>
                <c:pt idx="35">
                  <c:v>3</c:v>
                </c:pt>
                <c:pt idx="36">
                  <c:v>1</c:v>
                </c:pt>
                <c:pt idx="37">
                  <c:v>2</c:v>
                </c:pt>
                <c:pt idx="38">
                  <c:v>3</c:v>
                </c:pt>
                <c:pt idx="39">
                  <c:v>8</c:v>
                </c:pt>
                <c:pt idx="40">
                  <c:v>1</c:v>
                </c:pt>
                <c:pt idx="41">
                  <c:v>0</c:v>
                </c:pt>
                <c:pt idx="42">
                  <c:v>3</c:v>
                </c:pt>
                <c:pt idx="43">
                  <c:v>2</c:v>
                </c:pt>
                <c:pt idx="44">
                  <c:v>5</c:v>
                </c:pt>
                <c:pt idx="45">
                  <c:v>0</c:v>
                </c:pt>
                <c:pt idx="46">
                  <c:v>5</c:v>
                </c:pt>
                <c:pt idx="47">
                  <c:v>1</c:v>
                </c:pt>
                <c:pt idx="48">
                  <c:v>3</c:v>
                </c:pt>
                <c:pt idx="49">
                  <c:v>1</c:v>
                </c:pt>
                <c:pt idx="50">
                  <c:v>2</c:v>
                </c:pt>
                <c:pt idx="51">
                  <c:v>8</c:v>
                </c:pt>
                <c:pt idx="52">
                  <c:v>6</c:v>
                </c:pt>
                <c:pt idx="53">
                  <c:v>4</c:v>
                </c:pt>
                <c:pt idx="54">
                  <c:v>8</c:v>
                </c:pt>
                <c:pt idx="55">
                  <c:v>8</c:v>
                </c:pt>
                <c:pt idx="56">
                  <c:v>14</c:v>
                </c:pt>
                <c:pt idx="57">
                  <c:v>10</c:v>
                </c:pt>
                <c:pt idx="58">
                  <c:v>11</c:v>
                </c:pt>
                <c:pt idx="59">
                  <c:v>10</c:v>
                </c:pt>
                <c:pt idx="60">
                  <c:v>8</c:v>
                </c:pt>
                <c:pt idx="61">
                  <c:v>10</c:v>
                </c:pt>
                <c:pt idx="62">
                  <c:v>14</c:v>
                </c:pt>
                <c:pt idx="63">
                  <c:v>10</c:v>
                </c:pt>
                <c:pt idx="64">
                  <c:v>13</c:v>
                </c:pt>
                <c:pt idx="65">
                  <c:v>13</c:v>
                </c:pt>
                <c:pt idx="66">
                  <c:v>13</c:v>
                </c:pt>
                <c:pt idx="67">
                  <c:v>14</c:v>
                </c:pt>
                <c:pt idx="68">
                  <c:v>18</c:v>
                </c:pt>
                <c:pt idx="69">
                  <c:v>17</c:v>
                </c:pt>
                <c:pt idx="70">
                  <c:v>16</c:v>
                </c:pt>
                <c:pt idx="71">
                  <c:v>17</c:v>
                </c:pt>
                <c:pt idx="72">
                  <c:v>16</c:v>
                </c:pt>
                <c:pt idx="73">
                  <c:v>20</c:v>
                </c:pt>
                <c:pt idx="74">
                  <c:v>24</c:v>
                </c:pt>
                <c:pt idx="75">
                  <c:v>17</c:v>
                </c:pt>
                <c:pt idx="76">
                  <c:v>16</c:v>
                </c:pt>
                <c:pt idx="77">
                  <c:v>34</c:v>
                </c:pt>
                <c:pt idx="78">
                  <c:v>23</c:v>
                </c:pt>
                <c:pt idx="79">
                  <c:v>33</c:v>
                </c:pt>
                <c:pt idx="80">
                  <c:v>33</c:v>
                </c:pt>
                <c:pt idx="81">
                  <c:v>29</c:v>
                </c:pt>
                <c:pt idx="82">
                  <c:v>39</c:v>
                </c:pt>
                <c:pt idx="83">
                  <c:v>35</c:v>
                </c:pt>
                <c:pt idx="84">
                  <c:v>47</c:v>
                </c:pt>
                <c:pt idx="85">
                  <c:v>40</c:v>
                </c:pt>
                <c:pt idx="86">
                  <c:v>45</c:v>
                </c:pt>
                <c:pt idx="87">
                  <c:v>47</c:v>
                </c:pt>
                <c:pt idx="88">
                  <c:v>50</c:v>
                </c:pt>
                <c:pt idx="89">
                  <c:v>53</c:v>
                </c:pt>
                <c:pt idx="90">
                  <c:v>41</c:v>
                </c:pt>
                <c:pt idx="91">
                  <c:v>53</c:v>
                </c:pt>
                <c:pt idx="92">
                  <c:v>63</c:v>
                </c:pt>
                <c:pt idx="93">
                  <c:v>48</c:v>
                </c:pt>
                <c:pt idx="94">
                  <c:v>63</c:v>
                </c:pt>
                <c:pt idx="95">
                  <c:v>52</c:v>
                </c:pt>
                <c:pt idx="96">
                  <c:v>53</c:v>
                </c:pt>
                <c:pt idx="97">
                  <c:v>55</c:v>
                </c:pt>
                <c:pt idx="98">
                  <c:v>67</c:v>
                </c:pt>
                <c:pt idx="99">
                  <c:v>74</c:v>
                </c:pt>
                <c:pt idx="100">
                  <c:v>76</c:v>
                </c:pt>
                <c:pt idx="101">
                  <c:v>86</c:v>
                </c:pt>
                <c:pt idx="102">
                  <c:v>76</c:v>
                </c:pt>
                <c:pt idx="103">
                  <c:v>67</c:v>
                </c:pt>
                <c:pt idx="104">
                  <c:v>86</c:v>
                </c:pt>
                <c:pt idx="105">
                  <c:v>82</c:v>
                </c:pt>
                <c:pt idx="106">
                  <c:v>98</c:v>
                </c:pt>
                <c:pt idx="107">
                  <c:v>79</c:v>
                </c:pt>
                <c:pt idx="108">
                  <c:v>86</c:v>
                </c:pt>
                <c:pt idx="109">
                  <c:v>86</c:v>
                </c:pt>
                <c:pt idx="110">
                  <c:v>79</c:v>
                </c:pt>
                <c:pt idx="111">
                  <c:v>86</c:v>
                </c:pt>
                <c:pt idx="112">
                  <c:v>91</c:v>
                </c:pt>
                <c:pt idx="113">
                  <c:v>87</c:v>
                </c:pt>
                <c:pt idx="114">
                  <c:v>96</c:v>
                </c:pt>
                <c:pt idx="115">
                  <c:v>78</c:v>
                </c:pt>
                <c:pt idx="116">
                  <c:v>94</c:v>
                </c:pt>
                <c:pt idx="117">
                  <c:v>94</c:v>
                </c:pt>
                <c:pt idx="118">
                  <c:v>90</c:v>
                </c:pt>
                <c:pt idx="119">
                  <c:v>100</c:v>
                </c:pt>
                <c:pt idx="120">
                  <c:v>91</c:v>
                </c:pt>
                <c:pt idx="121">
                  <c:v>86</c:v>
                </c:pt>
                <c:pt idx="122">
                  <c:v>93</c:v>
                </c:pt>
                <c:pt idx="123">
                  <c:v>81</c:v>
                </c:pt>
                <c:pt idx="124">
                  <c:v>89</c:v>
                </c:pt>
                <c:pt idx="125">
                  <c:v>89</c:v>
                </c:pt>
                <c:pt idx="126">
                  <c:v>85</c:v>
                </c:pt>
                <c:pt idx="127">
                  <c:v>88</c:v>
                </c:pt>
                <c:pt idx="128">
                  <c:v>97</c:v>
                </c:pt>
                <c:pt idx="129">
                  <c:v>95</c:v>
                </c:pt>
                <c:pt idx="130">
                  <c:v>95</c:v>
                </c:pt>
                <c:pt idx="131">
                  <c:v>107</c:v>
                </c:pt>
                <c:pt idx="132">
                  <c:v>94</c:v>
                </c:pt>
                <c:pt idx="133">
                  <c:v>107</c:v>
                </c:pt>
                <c:pt idx="134">
                  <c:v>99</c:v>
                </c:pt>
                <c:pt idx="135">
                  <c:v>100</c:v>
                </c:pt>
                <c:pt idx="136">
                  <c:v>84</c:v>
                </c:pt>
                <c:pt idx="137">
                  <c:v>116</c:v>
                </c:pt>
                <c:pt idx="138">
                  <c:v>102</c:v>
                </c:pt>
                <c:pt idx="139">
                  <c:v>96</c:v>
                </c:pt>
                <c:pt idx="140">
                  <c:v>86</c:v>
                </c:pt>
                <c:pt idx="141">
                  <c:v>99</c:v>
                </c:pt>
                <c:pt idx="142">
                  <c:v>92</c:v>
                </c:pt>
                <c:pt idx="143">
                  <c:v>102</c:v>
                </c:pt>
                <c:pt idx="144">
                  <c:v>99</c:v>
                </c:pt>
                <c:pt idx="145">
                  <c:v>125</c:v>
                </c:pt>
                <c:pt idx="146">
                  <c:v>105</c:v>
                </c:pt>
                <c:pt idx="147">
                  <c:v>85</c:v>
                </c:pt>
                <c:pt idx="148">
                  <c:v>85</c:v>
                </c:pt>
                <c:pt idx="149">
                  <c:v>91</c:v>
                </c:pt>
                <c:pt idx="150">
                  <c:v>95</c:v>
                </c:pt>
                <c:pt idx="151">
                  <c:v>136</c:v>
                </c:pt>
                <c:pt idx="152">
                  <c:v>108</c:v>
                </c:pt>
                <c:pt idx="153">
                  <c:v>112</c:v>
                </c:pt>
                <c:pt idx="154">
                  <c:v>104</c:v>
                </c:pt>
                <c:pt idx="155">
                  <c:v>120</c:v>
                </c:pt>
                <c:pt idx="156">
                  <c:v>87</c:v>
                </c:pt>
                <c:pt idx="157">
                  <c:v>111</c:v>
                </c:pt>
                <c:pt idx="158">
                  <c:v>107</c:v>
                </c:pt>
                <c:pt idx="159">
                  <c:v>105</c:v>
                </c:pt>
                <c:pt idx="160">
                  <c:v>86</c:v>
                </c:pt>
                <c:pt idx="161">
                  <c:v>95</c:v>
                </c:pt>
                <c:pt idx="162">
                  <c:v>107</c:v>
                </c:pt>
                <c:pt idx="163">
                  <c:v>88</c:v>
                </c:pt>
                <c:pt idx="164">
                  <c:v>91</c:v>
                </c:pt>
                <c:pt idx="165">
                  <c:v>85</c:v>
                </c:pt>
                <c:pt idx="166">
                  <c:v>95</c:v>
                </c:pt>
                <c:pt idx="167">
                  <c:v>88</c:v>
                </c:pt>
                <c:pt idx="168">
                  <c:v>101</c:v>
                </c:pt>
                <c:pt idx="169">
                  <c:v>81</c:v>
                </c:pt>
                <c:pt idx="170">
                  <c:v>97</c:v>
                </c:pt>
                <c:pt idx="171">
                  <c:v>119</c:v>
                </c:pt>
                <c:pt idx="172">
                  <c:v>89</c:v>
                </c:pt>
                <c:pt idx="173">
                  <c:v>69</c:v>
                </c:pt>
                <c:pt idx="174">
                  <c:v>79</c:v>
                </c:pt>
                <c:pt idx="175">
                  <c:v>82</c:v>
                </c:pt>
                <c:pt idx="176">
                  <c:v>90</c:v>
                </c:pt>
                <c:pt idx="177">
                  <c:v>84</c:v>
                </c:pt>
                <c:pt idx="178">
                  <c:v>79</c:v>
                </c:pt>
                <c:pt idx="179">
                  <c:v>93</c:v>
                </c:pt>
                <c:pt idx="180">
                  <c:v>71</c:v>
                </c:pt>
                <c:pt idx="181">
                  <c:v>77</c:v>
                </c:pt>
                <c:pt idx="182">
                  <c:v>106</c:v>
                </c:pt>
                <c:pt idx="183">
                  <c:v>85</c:v>
                </c:pt>
                <c:pt idx="184">
                  <c:v>83</c:v>
                </c:pt>
                <c:pt idx="185">
                  <c:v>87</c:v>
                </c:pt>
                <c:pt idx="186">
                  <c:v>85</c:v>
                </c:pt>
                <c:pt idx="187">
                  <c:v>83</c:v>
                </c:pt>
                <c:pt idx="188">
                  <c:v>98</c:v>
                </c:pt>
                <c:pt idx="189">
                  <c:v>62</c:v>
                </c:pt>
                <c:pt idx="190">
                  <c:v>73</c:v>
                </c:pt>
                <c:pt idx="191">
                  <c:v>65</c:v>
                </c:pt>
                <c:pt idx="192">
                  <c:v>101</c:v>
                </c:pt>
                <c:pt idx="193">
                  <c:v>76</c:v>
                </c:pt>
                <c:pt idx="194">
                  <c:v>81</c:v>
                </c:pt>
                <c:pt idx="195">
                  <c:v>75</c:v>
                </c:pt>
                <c:pt idx="196">
                  <c:v>63</c:v>
                </c:pt>
                <c:pt idx="197">
                  <c:v>66</c:v>
                </c:pt>
                <c:pt idx="198">
                  <c:v>72</c:v>
                </c:pt>
                <c:pt idx="199">
                  <c:v>87</c:v>
                </c:pt>
                <c:pt idx="200">
                  <c:v>69</c:v>
                </c:pt>
                <c:pt idx="201">
                  <c:v>73</c:v>
                </c:pt>
                <c:pt idx="202">
                  <c:v>80</c:v>
                </c:pt>
                <c:pt idx="203">
                  <c:v>72</c:v>
                </c:pt>
                <c:pt idx="204">
                  <c:v>62</c:v>
                </c:pt>
                <c:pt idx="205">
                  <c:v>71</c:v>
                </c:pt>
                <c:pt idx="206">
                  <c:v>80</c:v>
                </c:pt>
                <c:pt idx="207">
                  <c:v>66</c:v>
                </c:pt>
                <c:pt idx="208">
                  <c:v>81</c:v>
                </c:pt>
                <c:pt idx="209">
                  <c:v>70</c:v>
                </c:pt>
                <c:pt idx="210">
                  <c:v>53</c:v>
                </c:pt>
                <c:pt idx="211">
                  <c:v>61</c:v>
                </c:pt>
                <c:pt idx="212">
                  <c:v>61</c:v>
                </c:pt>
                <c:pt idx="213">
                  <c:v>59</c:v>
                </c:pt>
                <c:pt idx="214">
                  <c:v>59</c:v>
                </c:pt>
                <c:pt idx="215">
                  <c:v>67</c:v>
                </c:pt>
                <c:pt idx="216">
                  <c:v>45</c:v>
                </c:pt>
                <c:pt idx="217">
                  <c:v>54</c:v>
                </c:pt>
                <c:pt idx="218">
                  <c:v>51</c:v>
                </c:pt>
                <c:pt idx="219">
                  <c:v>52</c:v>
                </c:pt>
                <c:pt idx="220">
                  <c:v>51</c:v>
                </c:pt>
                <c:pt idx="221">
                  <c:v>56</c:v>
                </c:pt>
                <c:pt idx="222">
                  <c:v>44</c:v>
                </c:pt>
                <c:pt idx="223">
                  <c:v>50</c:v>
                </c:pt>
                <c:pt idx="224">
                  <c:v>39</c:v>
                </c:pt>
                <c:pt idx="225">
                  <c:v>50</c:v>
                </c:pt>
                <c:pt idx="226">
                  <c:v>52</c:v>
                </c:pt>
                <c:pt idx="227">
                  <c:v>63</c:v>
                </c:pt>
                <c:pt idx="228">
                  <c:v>41</c:v>
                </c:pt>
                <c:pt idx="229">
                  <c:v>42</c:v>
                </c:pt>
                <c:pt idx="230">
                  <c:v>55</c:v>
                </c:pt>
                <c:pt idx="231">
                  <c:v>60</c:v>
                </c:pt>
                <c:pt idx="232">
                  <c:v>43</c:v>
                </c:pt>
                <c:pt idx="233">
                  <c:v>44</c:v>
                </c:pt>
                <c:pt idx="234">
                  <c:v>46</c:v>
                </c:pt>
                <c:pt idx="235">
                  <c:v>40</c:v>
                </c:pt>
                <c:pt idx="236">
                  <c:v>47</c:v>
                </c:pt>
                <c:pt idx="237">
                  <c:v>48</c:v>
                </c:pt>
                <c:pt idx="238">
                  <c:v>52</c:v>
                </c:pt>
                <c:pt idx="239">
                  <c:v>31</c:v>
                </c:pt>
                <c:pt idx="240">
                  <c:v>42</c:v>
                </c:pt>
                <c:pt idx="241">
                  <c:v>48</c:v>
                </c:pt>
                <c:pt idx="242">
                  <c:v>57</c:v>
                </c:pt>
                <c:pt idx="243">
                  <c:v>37</c:v>
                </c:pt>
                <c:pt idx="244">
                  <c:v>40</c:v>
                </c:pt>
                <c:pt idx="245">
                  <c:v>39</c:v>
                </c:pt>
                <c:pt idx="246">
                  <c:v>42</c:v>
                </c:pt>
                <c:pt idx="247">
                  <c:v>28</c:v>
                </c:pt>
                <c:pt idx="248">
                  <c:v>35</c:v>
                </c:pt>
                <c:pt idx="249">
                  <c:v>37</c:v>
                </c:pt>
                <c:pt idx="250">
                  <c:v>46</c:v>
                </c:pt>
                <c:pt idx="251">
                  <c:v>38</c:v>
                </c:pt>
                <c:pt idx="252">
                  <c:v>29</c:v>
                </c:pt>
                <c:pt idx="253">
                  <c:v>37</c:v>
                </c:pt>
                <c:pt idx="254">
                  <c:v>37</c:v>
                </c:pt>
                <c:pt idx="255">
                  <c:v>25</c:v>
                </c:pt>
                <c:pt idx="256">
                  <c:v>19</c:v>
                </c:pt>
                <c:pt idx="257">
                  <c:v>35</c:v>
                </c:pt>
                <c:pt idx="258">
                  <c:v>39</c:v>
                </c:pt>
                <c:pt idx="259">
                  <c:v>28</c:v>
                </c:pt>
                <c:pt idx="260">
                  <c:v>34</c:v>
                </c:pt>
                <c:pt idx="261">
                  <c:v>24</c:v>
                </c:pt>
                <c:pt idx="262">
                  <c:v>34</c:v>
                </c:pt>
                <c:pt idx="263">
                  <c:v>26</c:v>
                </c:pt>
                <c:pt idx="264">
                  <c:v>26</c:v>
                </c:pt>
                <c:pt idx="265">
                  <c:v>32</c:v>
                </c:pt>
                <c:pt idx="266">
                  <c:v>22</c:v>
                </c:pt>
                <c:pt idx="267">
                  <c:v>33</c:v>
                </c:pt>
                <c:pt idx="268">
                  <c:v>34</c:v>
                </c:pt>
                <c:pt idx="269">
                  <c:v>35</c:v>
                </c:pt>
                <c:pt idx="270">
                  <c:v>31</c:v>
                </c:pt>
                <c:pt idx="271">
                  <c:v>28</c:v>
                </c:pt>
                <c:pt idx="272">
                  <c:v>25</c:v>
                </c:pt>
                <c:pt idx="273">
                  <c:v>27</c:v>
                </c:pt>
                <c:pt idx="274">
                  <c:v>17</c:v>
                </c:pt>
                <c:pt idx="275">
                  <c:v>26</c:v>
                </c:pt>
                <c:pt idx="276">
                  <c:v>28</c:v>
                </c:pt>
                <c:pt idx="277">
                  <c:v>23</c:v>
                </c:pt>
                <c:pt idx="278">
                  <c:v>31</c:v>
                </c:pt>
                <c:pt idx="279">
                  <c:v>21</c:v>
                </c:pt>
                <c:pt idx="280">
                  <c:v>30</c:v>
                </c:pt>
                <c:pt idx="281">
                  <c:v>25</c:v>
                </c:pt>
                <c:pt idx="282">
                  <c:v>25</c:v>
                </c:pt>
                <c:pt idx="283">
                  <c:v>20</c:v>
                </c:pt>
                <c:pt idx="284">
                  <c:v>23</c:v>
                </c:pt>
                <c:pt idx="285">
                  <c:v>28</c:v>
                </c:pt>
                <c:pt idx="286">
                  <c:v>21</c:v>
                </c:pt>
                <c:pt idx="287">
                  <c:v>20</c:v>
                </c:pt>
                <c:pt idx="288">
                  <c:v>30</c:v>
                </c:pt>
                <c:pt idx="289">
                  <c:v>19</c:v>
                </c:pt>
                <c:pt idx="290">
                  <c:v>16</c:v>
                </c:pt>
                <c:pt idx="291">
                  <c:v>20</c:v>
                </c:pt>
                <c:pt idx="292">
                  <c:v>16</c:v>
                </c:pt>
                <c:pt idx="293">
                  <c:v>32</c:v>
                </c:pt>
                <c:pt idx="294">
                  <c:v>20</c:v>
                </c:pt>
                <c:pt idx="295">
                  <c:v>25</c:v>
                </c:pt>
                <c:pt idx="296">
                  <c:v>24</c:v>
                </c:pt>
                <c:pt idx="297">
                  <c:v>28</c:v>
                </c:pt>
                <c:pt idx="298">
                  <c:v>27</c:v>
                </c:pt>
                <c:pt idx="299">
                  <c:v>28</c:v>
                </c:pt>
                <c:pt idx="300">
                  <c:v>16</c:v>
                </c:pt>
                <c:pt idx="301">
                  <c:v>16</c:v>
                </c:pt>
                <c:pt idx="302">
                  <c:v>13</c:v>
                </c:pt>
                <c:pt idx="303">
                  <c:v>12</c:v>
                </c:pt>
                <c:pt idx="304">
                  <c:v>27</c:v>
                </c:pt>
                <c:pt idx="305">
                  <c:v>18</c:v>
                </c:pt>
                <c:pt idx="306">
                  <c:v>11</c:v>
                </c:pt>
                <c:pt idx="307">
                  <c:v>14</c:v>
                </c:pt>
                <c:pt idx="308">
                  <c:v>17</c:v>
                </c:pt>
                <c:pt idx="309">
                  <c:v>15</c:v>
                </c:pt>
                <c:pt idx="310">
                  <c:v>14</c:v>
                </c:pt>
                <c:pt idx="311">
                  <c:v>15</c:v>
                </c:pt>
                <c:pt idx="312">
                  <c:v>18</c:v>
                </c:pt>
                <c:pt idx="313">
                  <c:v>19</c:v>
                </c:pt>
                <c:pt idx="314">
                  <c:v>20</c:v>
                </c:pt>
                <c:pt idx="315">
                  <c:v>11</c:v>
                </c:pt>
                <c:pt idx="316">
                  <c:v>11</c:v>
                </c:pt>
                <c:pt idx="317">
                  <c:v>16</c:v>
                </c:pt>
                <c:pt idx="318">
                  <c:v>20</c:v>
                </c:pt>
                <c:pt idx="319">
                  <c:v>6</c:v>
                </c:pt>
                <c:pt idx="320">
                  <c:v>13</c:v>
                </c:pt>
                <c:pt idx="321">
                  <c:v>15</c:v>
                </c:pt>
                <c:pt idx="322">
                  <c:v>13</c:v>
                </c:pt>
                <c:pt idx="323">
                  <c:v>20</c:v>
                </c:pt>
                <c:pt idx="324">
                  <c:v>14</c:v>
                </c:pt>
                <c:pt idx="325">
                  <c:v>11</c:v>
                </c:pt>
                <c:pt idx="326">
                  <c:v>11</c:v>
                </c:pt>
                <c:pt idx="327">
                  <c:v>8</c:v>
                </c:pt>
                <c:pt idx="328">
                  <c:v>5</c:v>
                </c:pt>
                <c:pt idx="329">
                  <c:v>9</c:v>
                </c:pt>
                <c:pt idx="330">
                  <c:v>9</c:v>
                </c:pt>
                <c:pt idx="331">
                  <c:v>10</c:v>
                </c:pt>
                <c:pt idx="332">
                  <c:v>14</c:v>
                </c:pt>
                <c:pt idx="333">
                  <c:v>18</c:v>
                </c:pt>
                <c:pt idx="334">
                  <c:v>11</c:v>
                </c:pt>
                <c:pt idx="335">
                  <c:v>15</c:v>
                </c:pt>
                <c:pt idx="336">
                  <c:v>21</c:v>
                </c:pt>
                <c:pt idx="337">
                  <c:v>10</c:v>
                </c:pt>
                <c:pt idx="338">
                  <c:v>13</c:v>
                </c:pt>
                <c:pt idx="339">
                  <c:v>10</c:v>
                </c:pt>
                <c:pt idx="340">
                  <c:v>6</c:v>
                </c:pt>
                <c:pt idx="341">
                  <c:v>9</c:v>
                </c:pt>
                <c:pt idx="342">
                  <c:v>12</c:v>
                </c:pt>
                <c:pt idx="343">
                  <c:v>4</c:v>
                </c:pt>
                <c:pt idx="344">
                  <c:v>7</c:v>
                </c:pt>
                <c:pt idx="345">
                  <c:v>11</c:v>
                </c:pt>
                <c:pt idx="346">
                  <c:v>16</c:v>
                </c:pt>
                <c:pt idx="347">
                  <c:v>10</c:v>
                </c:pt>
                <c:pt idx="348">
                  <c:v>10</c:v>
                </c:pt>
                <c:pt idx="349">
                  <c:v>13</c:v>
                </c:pt>
                <c:pt idx="350">
                  <c:v>11</c:v>
                </c:pt>
                <c:pt idx="351">
                  <c:v>9</c:v>
                </c:pt>
                <c:pt idx="352">
                  <c:v>11</c:v>
                </c:pt>
                <c:pt idx="353">
                  <c:v>7</c:v>
                </c:pt>
                <c:pt idx="354">
                  <c:v>11</c:v>
                </c:pt>
                <c:pt idx="355">
                  <c:v>10</c:v>
                </c:pt>
                <c:pt idx="356">
                  <c:v>10</c:v>
                </c:pt>
                <c:pt idx="357">
                  <c:v>9</c:v>
                </c:pt>
                <c:pt idx="358">
                  <c:v>5</c:v>
                </c:pt>
                <c:pt idx="359">
                  <c:v>7</c:v>
                </c:pt>
                <c:pt idx="360">
                  <c:v>13</c:v>
                </c:pt>
                <c:pt idx="361">
                  <c:v>4</c:v>
                </c:pt>
                <c:pt idx="362">
                  <c:v>8</c:v>
                </c:pt>
                <c:pt idx="363">
                  <c:v>4</c:v>
                </c:pt>
                <c:pt idx="364">
                  <c:v>5</c:v>
                </c:pt>
                <c:pt idx="365">
                  <c:v>6</c:v>
                </c:pt>
                <c:pt idx="366">
                  <c:v>7</c:v>
                </c:pt>
                <c:pt idx="367">
                  <c:v>10</c:v>
                </c:pt>
                <c:pt idx="368">
                  <c:v>10</c:v>
                </c:pt>
                <c:pt idx="369">
                  <c:v>6</c:v>
                </c:pt>
                <c:pt idx="370">
                  <c:v>15</c:v>
                </c:pt>
                <c:pt idx="371">
                  <c:v>11</c:v>
                </c:pt>
                <c:pt idx="372">
                  <c:v>12</c:v>
                </c:pt>
                <c:pt idx="373">
                  <c:v>14</c:v>
                </c:pt>
                <c:pt idx="374">
                  <c:v>11</c:v>
                </c:pt>
                <c:pt idx="375">
                  <c:v>11</c:v>
                </c:pt>
                <c:pt idx="376">
                  <c:v>16</c:v>
                </c:pt>
                <c:pt idx="377">
                  <c:v>8</c:v>
                </c:pt>
                <c:pt idx="378">
                  <c:v>7</c:v>
                </c:pt>
                <c:pt idx="379">
                  <c:v>4</c:v>
                </c:pt>
                <c:pt idx="380">
                  <c:v>6</c:v>
                </c:pt>
                <c:pt idx="381">
                  <c:v>11</c:v>
                </c:pt>
                <c:pt idx="382">
                  <c:v>6</c:v>
                </c:pt>
                <c:pt idx="383">
                  <c:v>6</c:v>
                </c:pt>
                <c:pt idx="384">
                  <c:v>5</c:v>
                </c:pt>
                <c:pt idx="385">
                  <c:v>7</c:v>
                </c:pt>
                <c:pt idx="386">
                  <c:v>7</c:v>
                </c:pt>
                <c:pt idx="387">
                  <c:v>4</c:v>
                </c:pt>
                <c:pt idx="388">
                  <c:v>8</c:v>
                </c:pt>
                <c:pt idx="389">
                  <c:v>6</c:v>
                </c:pt>
                <c:pt idx="390">
                  <c:v>3</c:v>
                </c:pt>
                <c:pt idx="391">
                  <c:v>7</c:v>
                </c:pt>
                <c:pt idx="392">
                  <c:v>4</c:v>
                </c:pt>
                <c:pt idx="393">
                  <c:v>6</c:v>
                </c:pt>
                <c:pt idx="394">
                  <c:v>6</c:v>
                </c:pt>
                <c:pt idx="395">
                  <c:v>6</c:v>
                </c:pt>
                <c:pt idx="396">
                  <c:v>3</c:v>
                </c:pt>
                <c:pt idx="397">
                  <c:v>5</c:v>
                </c:pt>
                <c:pt idx="398">
                  <c:v>4</c:v>
                </c:pt>
                <c:pt idx="399">
                  <c:v>9</c:v>
                </c:pt>
                <c:pt idx="400">
                  <c:v>7</c:v>
                </c:pt>
                <c:pt idx="401">
                  <c:v>7</c:v>
                </c:pt>
                <c:pt idx="402">
                  <c:v>1</c:v>
                </c:pt>
                <c:pt idx="403">
                  <c:v>6</c:v>
                </c:pt>
                <c:pt idx="404">
                  <c:v>8</c:v>
                </c:pt>
                <c:pt idx="405">
                  <c:v>1</c:v>
                </c:pt>
                <c:pt idx="406">
                  <c:v>4</c:v>
                </c:pt>
                <c:pt idx="407">
                  <c:v>6</c:v>
                </c:pt>
                <c:pt idx="408">
                  <c:v>3</c:v>
                </c:pt>
                <c:pt idx="409">
                  <c:v>5</c:v>
                </c:pt>
                <c:pt idx="410">
                  <c:v>4</c:v>
                </c:pt>
                <c:pt idx="411">
                  <c:v>4</c:v>
                </c:pt>
                <c:pt idx="412">
                  <c:v>5</c:v>
                </c:pt>
                <c:pt idx="413">
                  <c:v>3</c:v>
                </c:pt>
                <c:pt idx="414">
                  <c:v>3</c:v>
                </c:pt>
                <c:pt idx="415">
                  <c:v>3</c:v>
                </c:pt>
                <c:pt idx="416">
                  <c:v>4</c:v>
                </c:pt>
                <c:pt idx="417">
                  <c:v>4</c:v>
                </c:pt>
                <c:pt idx="418">
                  <c:v>5</c:v>
                </c:pt>
                <c:pt idx="419">
                  <c:v>2</c:v>
                </c:pt>
                <c:pt idx="420">
                  <c:v>5</c:v>
                </c:pt>
                <c:pt idx="421">
                  <c:v>6</c:v>
                </c:pt>
                <c:pt idx="422">
                  <c:v>2</c:v>
                </c:pt>
                <c:pt idx="423">
                  <c:v>2</c:v>
                </c:pt>
                <c:pt idx="424">
                  <c:v>2</c:v>
                </c:pt>
                <c:pt idx="425">
                  <c:v>1</c:v>
                </c:pt>
                <c:pt idx="426">
                  <c:v>1</c:v>
                </c:pt>
                <c:pt idx="427">
                  <c:v>6</c:v>
                </c:pt>
                <c:pt idx="428">
                  <c:v>7</c:v>
                </c:pt>
                <c:pt idx="429">
                  <c:v>4</c:v>
                </c:pt>
                <c:pt idx="430">
                  <c:v>6</c:v>
                </c:pt>
                <c:pt idx="431">
                  <c:v>5</c:v>
                </c:pt>
                <c:pt idx="432">
                  <c:v>2</c:v>
                </c:pt>
                <c:pt idx="433">
                  <c:v>3</c:v>
                </c:pt>
                <c:pt idx="434">
                  <c:v>2</c:v>
                </c:pt>
                <c:pt idx="435">
                  <c:v>5</c:v>
                </c:pt>
                <c:pt idx="436">
                  <c:v>4</c:v>
                </c:pt>
                <c:pt idx="437">
                  <c:v>7</c:v>
                </c:pt>
                <c:pt idx="438">
                  <c:v>4</c:v>
                </c:pt>
                <c:pt idx="439">
                  <c:v>2</c:v>
                </c:pt>
                <c:pt idx="440">
                  <c:v>3</c:v>
                </c:pt>
                <c:pt idx="441">
                  <c:v>1</c:v>
                </c:pt>
                <c:pt idx="442">
                  <c:v>4</c:v>
                </c:pt>
                <c:pt idx="443">
                  <c:v>4</c:v>
                </c:pt>
                <c:pt idx="444">
                  <c:v>4</c:v>
                </c:pt>
                <c:pt idx="445">
                  <c:v>4</c:v>
                </c:pt>
                <c:pt idx="446">
                  <c:v>4</c:v>
                </c:pt>
                <c:pt idx="447">
                  <c:v>1</c:v>
                </c:pt>
                <c:pt idx="448">
                  <c:v>8</c:v>
                </c:pt>
                <c:pt idx="449">
                  <c:v>2</c:v>
                </c:pt>
                <c:pt idx="450">
                  <c:v>3</c:v>
                </c:pt>
                <c:pt idx="451">
                  <c:v>0</c:v>
                </c:pt>
                <c:pt idx="452">
                  <c:v>3</c:v>
                </c:pt>
                <c:pt idx="453">
                  <c:v>4</c:v>
                </c:pt>
                <c:pt idx="454">
                  <c:v>8</c:v>
                </c:pt>
                <c:pt idx="455">
                  <c:v>2</c:v>
                </c:pt>
                <c:pt idx="456">
                  <c:v>1</c:v>
                </c:pt>
                <c:pt idx="457">
                  <c:v>5</c:v>
                </c:pt>
                <c:pt idx="458">
                  <c:v>3</c:v>
                </c:pt>
                <c:pt idx="459">
                  <c:v>5</c:v>
                </c:pt>
                <c:pt idx="460">
                  <c:v>2</c:v>
                </c:pt>
                <c:pt idx="461">
                  <c:v>1</c:v>
                </c:pt>
                <c:pt idx="462">
                  <c:v>4</c:v>
                </c:pt>
                <c:pt idx="463">
                  <c:v>5</c:v>
                </c:pt>
                <c:pt idx="464">
                  <c:v>4</c:v>
                </c:pt>
                <c:pt idx="465">
                  <c:v>1</c:v>
                </c:pt>
                <c:pt idx="466">
                  <c:v>2</c:v>
                </c:pt>
                <c:pt idx="467">
                  <c:v>2</c:v>
                </c:pt>
                <c:pt idx="468">
                  <c:v>3</c:v>
                </c:pt>
                <c:pt idx="469">
                  <c:v>3</c:v>
                </c:pt>
                <c:pt idx="470">
                  <c:v>3</c:v>
                </c:pt>
                <c:pt idx="471">
                  <c:v>1</c:v>
                </c:pt>
                <c:pt idx="472">
                  <c:v>3</c:v>
                </c:pt>
                <c:pt idx="473">
                  <c:v>2</c:v>
                </c:pt>
                <c:pt idx="474">
                  <c:v>3</c:v>
                </c:pt>
                <c:pt idx="475">
                  <c:v>4</c:v>
                </c:pt>
                <c:pt idx="476">
                  <c:v>2</c:v>
                </c:pt>
                <c:pt idx="477">
                  <c:v>0</c:v>
                </c:pt>
                <c:pt idx="478">
                  <c:v>0</c:v>
                </c:pt>
                <c:pt idx="479">
                  <c:v>1</c:v>
                </c:pt>
                <c:pt idx="480">
                  <c:v>3</c:v>
                </c:pt>
                <c:pt idx="481">
                  <c:v>4</c:v>
                </c:pt>
                <c:pt idx="482">
                  <c:v>3</c:v>
                </c:pt>
                <c:pt idx="483">
                  <c:v>1</c:v>
                </c:pt>
                <c:pt idx="484">
                  <c:v>2</c:v>
                </c:pt>
                <c:pt idx="485">
                  <c:v>2</c:v>
                </c:pt>
                <c:pt idx="486">
                  <c:v>1</c:v>
                </c:pt>
                <c:pt idx="487">
                  <c:v>3</c:v>
                </c:pt>
                <c:pt idx="488">
                  <c:v>5</c:v>
                </c:pt>
                <c:pt idx="489">
                  <c:v>1</c:v>
                </c:pt>
                <c:pt idx="490">
                  <c:v>1</c:v>
                </c:pt>
                <c:pt idx="491">
                  <c:v>6</c:v>
                </c:pt>
                <c:pt idx="492">
                  <c:v>0</c:v>
                </c:pt>
                <c:pt idx="493">
                  <c:v>4</c:v>
                </c:pt>
                <c:pt idx="494">
                  <c:v>1</c:v>
                </c:pt>
                <c:pt idx="495">
                  <c:v>0</c:v>
                </c:pt>
                <c:pt idx="496">
                  <c:v>5</c:v>
                </c:pt>
                <c:pt idx="497">
                  <c:v>1</c:v>
                </c:pt>
                <c:pt idx="498">
                  <c:v>3</c:v>
                </c:pt>
                <c:pt idx="499">
                  <c:v>2</c:v>
                </c:pt>
                <c:pt idx="500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300mbar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Sheet1!$A$2:$A$504</c:f>
              <c:numCache>
                <c:formatCode>General</c:formatCode>
                <c:ptCount val="503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  <c:pt idx="42">
                  <c:v>126</c:v>
                </c:pt>
                <c:pt idx="43">
                  <c:v>129</c:v>
                </c:pt>
                <c:pt idx="44">
                  <c:v>132</c:v>
                </c:pt>
                <c:pt idx="45">
                  <c:v>135</c:v>
                </c:pt>
                <c:pt idx="46">
                  <c:v>138</c:v>
                </c:pt>
                <c:pt idx="47">
                  <c:v>141</c:v>
                </c:pt>
                <c:pt idx="48">
                  <c:v>144</c:v>
                </c:pt>
                <c:pt idx="49">
                  <c:v>147</c:v>
                </c:pt>
                <c:pt idx="50">
                  <c:v>150</c:v>
                </c:pt>
                <c:pt idx="51">
                  <c:v>153</c:v>
                </c:pt>
                <c:pt idx="52">
                  <c:v>156</c:v>
                </c:pt>
                <c:pt idx="53">
                  <c:v>159</c:v>
                </c:pt>
                <c:pt idx="54">
                  <c:v>162</c:v>
                </c:pt>
                <c:pt idx="55">
                  <c:v>165</c:v>
                </c:pt>
                <c:pt idx="56">
                  <c:v>168</c:v>
                </c:pt>
                <c:pt idx="57">
                  <c:v>171</c:v>
                </c:pt>
                <c:pt idx="58">
                  <c:v>174</c:v>
                </c:pt>
                <c:pt idx="59">
                  <c:v>177</c:v>
                </c:pt>
                <c:pt idx="60">
                  <c:v>180</c:v>
                </c:pt>
                <c:pt idx="61">
                  <c:v>183</c:v>
                </c:pt>
                <c:pt idx="62">
                  <c:v>186</c:v>
                </c:pt>
                <c:pt idx="63">
                  <c:v>189</c:v>
                </c:pt>
                <c:pt idx="64">
                  <c:v>192</c:v>
                </c:pt>
                <c:pt idx="65">
                  <c:v>195</c:v>
                </c:pt>
                <c:pt idx="66">
                  <c:v>198</c:v>
                </c:pt>
                <c:pt idx="67">
                  <c:v>201</c:v>
                </c:pt>
                <c:pt idx="68">
                  <c:v>204</c:v>
                </c:pt>
                <c:pt idx="69">
                  <c:v>207</c:v>
                </c:pt>
                <c:pt idx="70">
                  <c:v>210</c:v>
                </c:pt>
                <c:pt idx="71">
                  <c:v>213</c:v>
                </c:pt>
                <c:pt idx="72">
                  <c:v>216</c:v>
                </c:pt>
                <c:pt idx="73">
                  <c:v>219</c:v>
                </c:pt>
                <c:pt idx="74">
                  <c:v>222</c:v>
                </c:pt>
                <c:pt idx="75">
                  <c:v>225</c:v>
                </c:pt>
                <c:pt idx="76">
                  <c:v>228</c:v>
                </c:pt>
                <c:pt idx="77">
                  <c:v>231</c:v>
                </c:pt>
                <c:pt idx="78">
                  <c:v>234</c:v>
                </c:pt>
                <c:pt idx="79">
                  <c:v>237</c:v>
                </c:pt>
                <c:pt idx="80">
                  <c:v>240</c:v>
                </c:pt>
                <c:pt idx="81">
                  <c:v>243</c:v>
                </c:pt>
                <c:pt idx="82">
                  <c:v>246</c:v>
                </c:pt>
                <c:pt idx="83">
                  <c:v>249</c:v>
                </c:pt>
                <c:pt idx="84">
                  <c:v>252</c:v>
                </c:pt>
                <c:pt idx="85">
                  <c:v>255</c:v>
                </c:pt>
                <c:pt idx="86">
                  <c:v>258</c:v>
                </c:pt>
                <c:pt idx="87">
                  <c:v>261</c:v>
                </c:pt>
                <c:pt idx="88">
                  <c:v>264</c:v>
                </c:pt>
                <c:pt idx="89">
                  <c:v>267</c:v>
                </c:pt>
                <c:pt idx="90">
                  <c:v>270</c:v>
                </c:pt>
                <c:pt idx="91">
                  <c:v>273</c:v>
                </c:pt>
                <c:pt idx="92">
                  <c:v>276</c:v>
                </c:pt>
                <c:pt idx="93">
                  <c:v>279</c:v>
                </c:pt>
                <c:pt idx="94">
                  <c:v>282</c:v>
                </c:pt>
                <c:pt idx="95">
                  <c:v>285</c:v>
                </c:pt>
                <c:pt idx="96">
                  <c:v>288</c:v>
                </c:pt>
                <c:pt idx="97">
                  <c:v>291</c:v>
                </c:pt>
                <c:pt idx="98">
                  <c:v>294</c:v>
                </c:pt>
                <c:pt idx="99">
                  <c:v>297</c:v>
                </c:pt>
                <c:pt idx="100">
                  <c:v>300</c:v>
                </c:pt>
                <c:pt idx="101">
                  <c:v>303</c:v>
                </c:pt>
                <c:pt idx="102">
                  <c:v>306</c:v>
                </c:pt>
                <c:pt idx="103">
                  <c:v>309</c:v>
                </c:pt>
                <c:pt idx="104">
                  <c:v>312</c:v>
                </c:pt>
                <c:pt idx="105">
                  <c:v>315</c:v>
                </c:pt>
                <c:pt idx="106">
                  <c:v>318</c:v>
                </c:pt>
                <c:pt idx="107">
                  <c:v>321</c:v>
                </c:pt>
                <c:pt idx="108">
                  <c:v>324</c:v>
                </c:pt>
                <c:pt idx="109">
                  <c:v>327</c:v>
                </c:pt>
                <c:pt idx="110">
                  <c:v>330</c:v>
                </c:pt>
                <c:pt idx="111">
                  <c:v>333</c:v>
                </c:pt>
                <c:pt idx="112">
                  <c:v>336</c:v>
                </c:pt>
                <c:pt idx="113">
                  <c:v>339</c:v>
                </c:pt>
                <c:pt idx="114">
                  <c:v>342</c:v>
                </c:pt>
                <c:pt idx="115">
                  <c:v>345</c:v>
                </c:pt>
                <c:pt idx="116">
                  <c:v>348</c:v>
                </c:pt>
                <c:pt idx="117">
                  <c:v>351</c:v>
                </c:pt>
                <c:pt idx="118">
                  <c:v>354</c:v>
                </c:pt>
                <c:pt idx="119">
                  <c:v>357</c:v>
                </c:pt>
                <c:pt idx="120">
                  <c:v>360</c:v>
                </c:pt>
                <c:pt idx="121">
                  <c:v>363</c:v>
                </c:pt>
                <c:pt idx="122">
                  <c:v>366</c:v>
                </c:pt>
                <c:pt idx="123">
                  <c:v>369</c:v>
                </c:pt>
                <c:pt idx="124">
                  <c:v>372</c:v>
                </c:pt>
                <c:pt idx="125">
                  <c:v>375</c:v>
                </c:pt>
                <c:pt idx="126">
                  <c:v>378</c:v>
                </c:pt>
                <c:pt idx="127">
                  <c:v>381</c:v>
                </c:pt>
                <c:pt idx="128">
                  <c:v>384</c:v>
                </c:pt>
                <c:pt idx="129">
                  <c:v>387</c:v>
                </c:pt>
                <c:pt idx="130">
                  <c:v>390</c:v>
                </c:pt>
                <c:pt idx="131">
                  <c:v>393</c:v>
                </c:pt>
                <c:pt idx="132">
                  <c:v>396</c:v>
                </c:pt>
                <c:pt idx="133">
                  <c:v>399</c:v>
                </c:pt>
                <c:pt idx="134">
                  <c:v>402</c:v>
                </c:pt>
                <c:pt idx="135">
                  <c:v>405</c:v>
                </c:pt>
                <c:pt idx="136">
                  <c:v>408</c:v>
                </c:pt>
                <c:pt idx="137">
                  <c:v>411</c:v>
                </c:pt>
                <c:pt idx="138">
                  <c:v>414</c:v>
                </c:pt>
                <c:pt idx="139">
                  <c:v>417</c:v>
                </c:pt>
                <c:pt idx="140">
                  <c:v>420</c:v>
                </c:pt>
                <c:pt idx="141">
                  <c:v>423</c:v>
                </c:pt>
                <c:pt idx="142">
                  <c:v>426</c:v>
                </c:pt>
                <c:pt idx="143">
                  <c:v>429</c:v>
                </c:pt>
                <c:pt idx="144">
                  <c:v>432</c:v>
                </c:pt>
                <c:pt idx="145">
                  <c:v>435</c:v>
                </c:pt>
                <c:pt idx="146">
                  <c:v>438</c:v>
                </c:pt>
                <c:pt idx="147">
                  <c:v>441</c:v>
                </c:pt>
                <c:pt idx="148">
                  <c:v>444</c:v>
                </c:pt>
                <c:pt idx="149">
                  <c:v>447</c:v>
                </c:pt>
                <c:pt idx="150">
                  <c:v>450</c:v>
                </c:pt>
                <c:pt idx="151">
                  <c:v>453</c:v>
                </c:pt>
                <c:pt idx="152">
                  <c:v>456</c:v>
                </c:pt>
                <c:pt idx="153">
                  <c:v>459</c:v>
                </c:pt>
                <c:pt idx="154">
                  <c:v>462</c:v>
                </c:pt>
                <c:pt idx="155">
                  <c:v>465</c:v>
                </c:pt>
                <c:pt idx="156">
                  <c:v>468</c:v>
                </c:pt>
                <c:pt idx="157">
                  <c:v>471</c:v>
                </c:pt>
                <c:pt idx="158">
                  <c:v>474</c:v>
                </c:pt>
                <c:pt idx="159">
                  <c:v>477</c:v>
                </c:pt>
                <c:pt idx="160">
                  <c:v>480</c:v>
                </c:pt>
                <c:pt idx="161">
                  <c:v>483</c:v>
                </c:pt>
                <c:pt idx="162">
                  <c:v>486</c:v>
                </c:pt>
                <c:pt idx="163">
                  <c:v>489</c:v>
                </c:pt>
                <c:pt idx="164">
                  <c:v>492</c:v>
                </c:pt>
                <c:pt idx="165">
                  <c:v>495</c:v>
                </c:pt>
                <c:pt idx="166">
                  <c:v>498</c:v>
                </c:pt>
                <c:pt idx="167">
                  <c:v>501</c:v>
                </c:pt>
                <c:pt idx="168">
                  <c:v>504</c:v>
                </c:pt>
                <c:pt idx="169">
                  <c:v>507</c:v>
                </c:pt>
                <c:pt idx="170">
                  <c:v>510</c:v>
                </c:pt>
                <c:pt idx="171">
                  <c:v>513</c:v>
                </c:pt>
                <c:pt idx="172">
                  <c:v>516</c:v>
                </c:pt>
                <c:pt idx="173">
                  <c:v>519</c:v>
                </c:pt>
                <c:pt idx="174">
                  <c:v>522</c:v>
                </c:pt>
                <c:pt idx="175">
                  <c:v>525</c:v>
                </c:pt>
                <c:pt idx="176">
                  <c:v>528</c:v>
                </c:pt>
                <c:pt idx="177">
                  <c:v>531</c:v>
                </c:pt>
                <c:pt idx="178">
                  <c:v>534</c:v>
                </c:pt>
                <c:pt idx="179">
                  <c:v>537</c:v>
                </c:pt>
                <c:pt idx="180">
                  <c:v>540</c:v>
                </c:pt>
                <c:pt idx="181">
                  <c:v>543</c:v>
                </c:pt>
                <c:pt idx="182">
                  <c:v>546</c:v>
                </c:pt>
                <c:pt idx="183">
                  <c:v>549</c:v>
                </c:pt>
                <c:pt idx="184">
                  <c:v>552</c:v>
                </c:pt>
                <c:pt idx="185">
                  <c:v>555</c:v>
                </c:pt>
                <c:pt idx="186">
                  <c:v>558</c:v>
                </c:pt>
                <c:pt idx="187">
                  <c:v>561</c:v>
                </c:pt>
                <c:pt idx="188">
                  <c:v>564</c:v>
                </c:pt>
                <c:pt idx="189">
                  <c:v>567</c:v>
                </c:pt>
                <c:pt idx="190">
                  <c:v>570</c:v>
                </c:pt>
                <c:pt idx="191">
                  <c:v>573</c:v>
                </c:pt>
                <c:pt idx="192">
                  <c:v>576</c:v>
                </c:pt>
                <c:pt idx="193">
                  <c:v>579</c:v>
                </c:pt>
                <c:pt idx="194">
                  <c:v>582</c:v>
                </c:pt>
                <c:pt idx="195">
                  <c:v>585</c:v>
                </c:pt>
                <c:pt idx="196">
                  <c:v>588</c:v>
                </c:pt>
                <c:pt idx="197">
                  <c:v>591</c:v>
                </c:pt>
                <c:pt idx="198">
                  <c:v>594</c:v>
                </c:pt>
                <c:pt idx="199">
                  <c:v>597</c:v>
                </c:pt>
                <c:pt idx="200">
                  <c:v>600</c:v>
                </c:pt>
                <c:pt idx="201">
                  <c:v>603</c:v>
                </c:pt>
                <c:pt idx="202">
                  <c:v>606</c:v>
                </c:pt>
                <c:pt idx="203">
                  <c:v>609</c:v>
                </c:pt>
                <c:pt idx="204">
                  <c:v>612</c:v>
                </c:pt>
                <c:pt idx="205">
                  <c:v>615</c:v>
                </c:pt>
                <c:pt idx="206">
                  <c:v>618</c:v>
                </c:pt>
                <c:pt idx="207">
                  <c:v>621</c:v>
                </c:pt>
                <c:pt idx="208">
                  <c:v>624</c:v>
                </c:pt>
                <c:pt idx="209">
                  <c:v>627</c:v>
                </c:pt>
                <c:pt idx="210">
                  <c:v>630</c:v>
                </c:pt>
                <c:pt idx="211">
                  <c:v>633</c:v>
                </c:pt>
                <c:pt idx="212">
                  <c:v>636</c:v>
                </c:pt>
                <c:pt idx="213">
                  <c:v>639</c:v>
                </c:pt>
                <c:pt idx="214">
                  <c:v>642</c:v>
                </c:pt>
                <c:pt idx="215">
                  <c:v>645</c:v>
                </c:pt>
                <c:pt idx="216">
                  <c:v>648</c:v>
                </c:pt>
                <c:pt idx="217">
                  <c:v>651</c:v>
                </c:pt>
                <c:pt idx="218">
                  <c:v>654</c:v>
                </c:pt>
                <c:pt idx="219">
                  <c:v>657</c:v>
                </c:pt>
                <c:pt idx="220">
                  <c:v>660</c:v>
                </c:pt>
                <c:pt idx="221">
                  <c:v>663</c:v>
                </c:pt>
                <c:pt idx="222">
                  <c:v>666</c:v>
                </c:pt>
                <c:pt idx="223">
                  <c:v>669</c:v>
                </c:pt>
                <c:pt idx="224">
                  <c:v>672</c:v>
                </c:pt>
                <c:pt idx="225">
                  <c:v>675</c:v>
                </c:pt>
                <c:pt idx="226">
                  <c:v>678</c:v>
                </c:pt>
                <c:pt idx="227">
                  <c:v>681</c:v>
                </c:pt>
                <c:pt idx="228">
                  <c:v>684</c:v>
                </c:pt>
                <c:pt idx="229">
                  <c:v>687</c:v>
                </c:pt>
                <c:pt idx="230">
                  <c:v>690</c:v>
                </c:pt>
                <c:pt idx="231">
                  <c:v>693</c:v>
                </c:pt>
                <c:pt idx="232">
                  <c:v>696</c:v>
                </c:pt>
                <c:pt idx="233">
                  <c:v>699</c:v>
                </c:pt>
                <c:pt idx="234">
                  <c:v>702</c:v>
                </c:pt>
                <c:pt idx="235">
                  <c:v>705</c:v>
                </c:pt>
                <c:pt idx="236">
                  <c:v>708</c:v>
                </c:pt>
                <c:pt idx="237">
                  <c:v>711</c:v>
                </c:pt>
                <c:pt idx="238">
                  <c:v>714</c:v>
                </c:pt>
                <c:pt idx="239">
                  <c:v>717</c:v>
                </c:pt>
                <c:pt idx="240">
                  <c:v>720</c:v>
                </c:pt>
                <c:pt idx="241">
                  <c:v>723</c:v>
                </c:pt>
                <c:pt idx="242">
                  <c:v>726</c:v>
                </c:pt>
                <c:pt idx="243">
                  <c:v>729</c:v>
                </c:pt>
                <c:pt idx="244">
                  <c:v>732</c:v>
                </c:pt>
                <c:pt idx="245">
                  <c:v>735</c:v>
                </c:pt>
                <c:pt idx="246">
                  <c:v>738</c:v>
                </c:pt>
                <c:pt idx="247">
                  <c:v>741</c:v>
                </c:pt>
                <c:pt idx="248">
                  <c:v>744</c:v>
                </c:pt>
                <c:pt idx="249">
                  <c:v>747</c:v>
                </c:pt>
                <c:pt idx="250">
                  <c:v>750</c:v>
                </c:pt>
                <c:pt idx="251">
                  <c:v>753</c:v>
                </c:pt>
                <c:pt idx="252">
                  <c:v>756</c:v>
                </c:pt>
                <c:pt idx="253">
                  <c:v>759</c:v>
                </c:pt>
                <c:pt idx="254">
                  <c:v>762</c:v>
                </c:pt>
                <c:pt idx="255">
                  <c:v>765</c:v>
                </c:pt>
                <c:pt idx="256">
                  <c:v>768</c:v>
                </c:pt>
                <c:pt idx="257">
                  <c:v>771</c:v>
                </c:pt>
                <c:pt idx="258">
                  <c:v>774</c:v>
                </c:pt>
                <c:pt idx="259">
                  <c:v>777</c:v>
                </c:pt>
                <c:pt idx="260">
                  <c:v>780</c:v>
                </c:pt>
                <c:pt idx="261">
                  <c:v>783</c:v>
                </c:pt>
                <c:pt idx="262">
                  <c:v>786</c:v>
                </c:pt>
                <c:pt idx="263">
                  <c:v>789</c:v>
                </c:pt>
                <c:pt idx="264">
                  <c:v>792</c:v>
                </c:pt>
                <c:pt idx="265">
                  <c:v>795</c:v>
                </c:pt>
                <c:pt idx="266">
                  <c:v>798</c:v>
                </c:pt>
                <c:pt idx="267">
                  <c:v>801</c:v>
                </c:pt>
                <c:pt idx="268">
                  <c:v>804</c:v>
                </c:pt>
                <c:pt idx="269">
                  <c:v>807</c:v>
                </c:pt>
                <c:pt idx="270">
                  <c:v>810</c:v>
                </c:pt>
                <c:pt idx="271">
                  <c:v>813</c:v>
                </c:pt>
                <c:pt idx="272">
                  <c:v>816</c:v>
                </c:pt>
                <c:pt idx="273">
                  <c:v>819</c:v>
                </c:pt>
                <c:pt idx="274">
                  <c:v>822</c:v>
                </c:pt>
                <c:pt idx="275">
                  <c:v>825</c:v>
                </c:pt>
                <c:pt idx="276">
                  <c:v>828</c:v>
                </c:pt>
                <c:pt idx="277">
                  <c:v>831</c:v>
                </c:pt>
                <c:pt idx="278">
                  <c:v>834</c:v>
                </c:pt>
                <c:pt idx="279">
                  <c:v>837</c:v>
                </c:pt>
                <c:pt idx="280">
                  <c:v>840</c:v>
                </c:pt>
                <c:pt idx="281">
                  <c:v>843</c:v>
                </c:pt>
                <c:pt idx="282">
                  <c:v>846</c:v>
                </c:pt>
                <c:pt idx="283">
                  <c:v>849</c:v>
                </c:pt>
                <c:pt idx="284">
                  <c:v>852</c:v>
                </c:pt>
                <c:pt idx="285">
                  <c:v>855</c:v>
                </c:pt>
                <c:pt idx="286">
                  <c:v>858</c:v>
                </c:pt>
                <c:pt idx="287">
                  <c:v>861</c:v>
                </c:pt>
                <c:pt idx="288">
                  <c:v>864</c:v>
                </c:pt>
                <c:pt idx="289">
                  <c:v>867</c:v>
                </c:pt>
                <c:pt idx="290">
                  <c:v>870</c:v>
                </c:pt>
                <c:pt idx="291">
                  <c:v>873</c:v>
                </c:pt>
                <c:pt idx="292">
                  <c:v>876</c:v>
                </c:pt>
                <c:pt idx="293">
                  <c:v>879</c:v>
                </c:pt>
                <c:pt idx="294">
                  <c:v>882</c:v>
                </c:pt>
                <c:pt idx="295">
                  <c:v>885</c:v>
                </c:pt>
                <c:pt idx="296">
                  <c:v>888</c:v>
                </c:pt>
                <c:pt idx="297">
                  <c:v>891</c:v>
                </c:pt>
                <c:pt idx="298">
                  <c:v>894</c:v>
                </c:pt>
                <c:pt idx="299">
                  <c:v>897</c:v>
                </c:pt>
                <c:pt idx="300">
                  <c:v>900</c:v>
                </c:pt>
                <c:pt idx="301">
                  <c:v>903</c:v>
                </c:pt>
                <c:pt idx="302">
                  <c:v>906</c:v>
                </c:pt>
                <c:pt idx="303">
                  <c:v>909</c:v>
                </c:pt>
                <c:pt idx="304">
                  <c:v>912</c:v>
                </c:pt>
                <c:pt idx="305">
                  <c:v>915</c:v>
                </c:pt>
                <c:pt idx="306">
                  <c:v>918</c:v>
                </c:pt>
                <c:pt idx="307">
                  <c:v>921</c:v>
                </c:pt>
                <c:pt idx="308">
                  <c:v>924</c:v>
                </c:pt>
                <c:pt idx="309">
                  <c:v>927</c:v>
                </c:pt>
                <c:pt idx="310">
                  <c:v>930</c:v>
                </c:pt>
                <c:pt idx="311">
                  <c:v>933</c:v>
                </c:pt>
                <c:pt idx="312">
                  <c:v>936</c:v>
                </c:pt>
                <c:pt idx="313">
                  <c:v>939</c:v>
                </c:pt>
                <c:pt idx="314">
                  <c:v>942</c:v>
                </c:pt>
                <c:pt idx="315">
                  <c:v>945</c:v>
                </c:pt>
                <c:pt idx="316">
                  <c:v>948</c:v>
                </c:pt>
                <c:pt idx="317">
                  <c:v>951</c:v>
                </c:pt>
                <c:pt idx="318">
                  <c:v>954</c:v>
                </c:pt>
                <c:pt idx="319">
                  <c:v>957</c:v>
                </c:pt>
                <c:pt idx="320">
                  <c:v>960</c:v>
                </c:pt>
                <c:pt idx="321">
                  <c:v>963</c:v>
                </c:pt>
                <c:pt idx="322">
                  <c:v>966</c:v>
                </c:pt>
                <c:pt idx="323">
                  <c:v>969</c:v>
                </c:pt>
                <c:pt idx="324">
                  <c:v>972</c:v>
                </c:pt>
                <c:pt idx="325">
                  <c:v>975</c:v>
                </c:pt>
                <c:pt idx="326">
                  <c:v>978</c:v>
                </c:pt>
                <c:pt idx="327">
                  <c:v>981</c:v>
                </c:pt>
                <c:pt idx="328">
                  <c:v>984</c:v>
                </c:pt>
                <c:pt idx="329">
                  <c:v>987</c:v>
                </c:pt>
                <c:pt idx="330">
                  <c:v>990</c:v>
                </c:pt>
                <c:pt idx="331">
                  <c:v>993</c:v>
                </c:pt>
                <c:pt idx="332">
                  <c:v>996</c:v>
                </c:pt>
                <c:pt idx="333">
                  <c:v>999</c:v>
                </c:pt>
                <c:pt idx="334">
                  <c:v>1002</c:v>
                </c:pt>
                <c:pt idx="335">
                  <c:v>1005</c:v>
                </c:pt>
                <c:pt idx="336">
                  <c:v>1008</c:v>
                </c:pt>
                <c:pt idx="337">
                  <c:v>1011</c:v>
                </c:pt>
                <c:pt idx="338">
                  <c:v>1014</c:v>
                </c:pt>
                <c:pt idx="339">
                  <c:v>1017</c:v>
                </c:pt>
                <c:pt idx="340">
                  <c:v>1020</c:v>
                </c:pt>
                <c:pt idx="341">
                  <c:v>1023</c:v>
                </c:pt>
                <c:pt idx="342">
                  <c:v>1026</c:v>
                </c:pt>
                <c:pt idx="343">
                  <c:v>1029</c:v>
                </c:pt>
                <c:pt idx="344">
                  <c:v>1032</c:v>
                </c:pt>
                <c:pt idx="345">
                  <c:v>1035</c:v>
                </c:pt>
                <c:pt idx="346">
                  <c:v>1038</c:v>
                </c:pt>
                <c:pt idx="347">
                  <c:v>1041</c:v>
                </c:pt>
                <c:pt idx="348">
                  <c:v>1044</c:v>
                </c:pt>
                <c:pt idx="349">
                  <c:v>1047</c:v>
                </c:pt>
                <c:pt idx="350">
                  <c:v>1050</c:v>
                </c:pt>
                <c:pt idx="351">
                  <c:v>1053</c:v>
                </c:pt>
                <c:pt idx="352">
                  <c:v>1056</c:v>
                </c:pt>
                <c:pt idx="353">
                  <c:v>1059</c:v>
                </c:pt>
                <c:pt idx="354">
                  <c:v>1062</c:v>
                </c:pt>
                <c:pt idx="355">
                  <c:v>1065</c:v>
                </c:pt>
                <c:pt idx="356">
                  <c:v>1068</c:v>
                </c:pt>
                <c:pt idx="357">
                  <c:v>1071</c:v>
                </c:pt>
                <c:pt idx="358">
                  <c:v>1074</c:v>
                </c:pt>
                <c:pt idx="359">
                  <c:v>1077</c:v>
                </c:pt>
                <c:pt idx="360">
                  <c:v>1080</c:v>
                </c:pt>
                <c:pt idx="361">
                  <c:v>1083</c:v>
                </c:pt>
                <c:pt idx="362">
                  <c:v>1086</c:v>
                </c:pt>
                <c:pt idx="363">
                  <c:v>1089</c:v>
                </c:pt>
                <c:pt idx="364">
                  <c:v>1092</c:v>
                </c:pt>
                <c:pt idx="365">
                  <c:v>1095</c:v>
                </c:pt>
                <c:pt idx="366">
                  <c:v>1098</c:v>
                </c:pt>
                <c:pt idx="367">
                  <c:v>1101</c:v>
                </c:pt>
                <c:pt idx="368">
                  <c:v>1104</c:v>
                </c:pt>
                <c:pt idx="369">
                  <c:v>1107</c:v>
                </c:pt>
                <c:pt idx="370">
                  <c:v>1110</c:v>
                </c:pt>
                <c:pt idx="371">
                  <c:v>1113</c:v>
                </c:pt>
                <c:pt idx="372">
                  <c:v>1116</c:v>
                </c:pt>
                <c:pt idx="373">
                  <c:v>1119</c:v>
                </c:pt>
                <c:pt idx="374">
                  <c:v>1122</c:v>
                </c:pt>
                <c:pt idx="375">
                  <c:v>1125</c:v>
                </c:pt>
                <c:pt idx="376">
                  <c:v>1128</c:v>
                </c:pt>
                <c:pt idx="377">
                  <c:v>1131</c:v>
                </c:pt>
                <c:pt idx="378">
                  <c:v>1134</c:v>
                </c:pt>
                <c:pt idx="379">
                  <c:v>1137</c:v>
                </c:pt>
                <c:pt idx="380">
                  <c:v>1140</c:v>
                </c:pt>
                <c:pt idx="381">
                  <c:v>1143</c:v>
                </c:pt>
                <c:pt idx="382">
                  <c:v>1146</c:v>
                </c:pt>
                <c:pt idx="383">
                  <c:v>1149</c:v>
                </c:pt>
                <c:pt idx="384">
                  <c:v>1152</c:v>
                </c:pt>
                <c:pt idx="385">
                  <c:v>1155</c:v>
                </c:pt>
                <c:pt idx="386">
                  <c:v>1158</c:v>
                </c:pt>
                <c:pt idx="387">
                  <c:v>1161</c:v>
                </c:pt>
                <c:pt idx="388">
                  <c:v>1164</c:v>
                </c:pt>
                <c:pt idx="389">
                  <c:v>1167</c:v>
                </c:pt>
                <c:pt idx="390">
                  <c:v>1170</c:v>
                </c:pt>
                <c:pt idx="391">
                  <c:v>1173</c:v>
                </c:pt>
                <c:pt idx="392">
                  <c:v>1176</c:v>
                </c:pt>
                <c:pt idx="393">
                  <c:v>1179</c:v>
                </c:pt>
                <c:pt idx="394">
                  <c:v>1182</c:v>
                </c:pt>
                <c:pt idx="395">
                  <c:v>1185</c:v>
                </c:pt>
                <c:pt idx="396">
                  <c:v>1188</c:v>
                </c:pt>
                <c:pt idx="397">
                  <c:v>1191</c:v>
                </c:pt>
                <c:pt idx="398">
                  <c:v>1194</c:v>
                </c:pt>
                <c:pt idx="399">
                  <c:v>1197</c:v>
                </c:pt>
                <c:pt idx="400">
                  <c:v>1200</c:v>
                </c:pt>
                <c:pt idx="401">
                  <c:v>1203</c:v>
                </c:pt>
                <c:pt idx="402">
                  <c:v>1206</c:v>
                </c:pt>
                <c:pt idx="403">
                  <c:v>1209</c:v>
                </c:pt>
                <c:pt idx="404">
                  <c:v>1212</c:v>
                </c:pt>
                <c:pt idx="405">
                  <c:v>1215</c:v>
                </c:pt>
                <c:pt idx="406">
                  <c:v>1218</c:v>
                </c:pt>
                <c:pt idx="407">
                  <c:v>1221</c:v>
                </c:pt>
                <c:pt idx="408">
                  <c:v>1224</c:v>
                </c:pt>
                <c:pt idx="409">
                  <c:v>1227</c:v>
                </c:pt>
                <c:pt idx="410">
                  <c:v>1230</c:v>
                </c:pt>
                <c:pt idx="411">
                  <c:v>1233</c:v>
                </c:pt>
                <c:pt idx="412">
                  <c:v>1236</c:v>
                </c:pt>
                <c:pt idx="413">
                  <c:v>1239</c:v>
                </c:pt>
                <c:pt idx="414">
                  <c:v>1242</c:v>
                </c:pt>
                <c:pt idx="415">
                  <c:v>1245</c:v>
                </c:pt>
                <c:pt idx="416">
                  <c:v>1248</c:v>
                </c:pt>
                <c:pt idx="417">
                  <c:v>1251</c:v>
                </c:pt>
                <c:pt idx="418">
                  <c:v>1254</c:v>
                </c:pt>
                <c:pt idx="419">
                  <c:v>1257</c:v>
                </c:pt>
                <c:pt idx="420">
                  <c:v>1260</c:v>
                </c:pt>
                <c:pt idx="421">
                  <c:v>1263</c:v>
                </c:pt>
                <c:pt idx="422">
                  <c:v>1266</c:v>
                </c:pt>
                <c:pt idx="423">
                  <c:v>1269</c:v>
                </c:pt>
                <c:pt idx="424">
                  <c:v>1272</c:v>
                </c:pt>
                <c:pt idx="425">
                  <c:v>1275</c:v>
                </c:pt>
                <c:pt idx="426">
                  <c:v>1278</c:v>
                </c:pt>
                <c:pt idx="427">
                  <c:v>1281</c:v>
                </c:pt>
                <c:pt idx="428">
                  <c:v>1284</c:v>
                </c:pt>
                <c:pt idx="429">
                  <c:v>1287</c:v>
                </c:pt>
                <c:pt idx="430">
                  <c:v>1290</c:v>
                </c:pt>
                <c:pt idx="431">
                  <c:v>1293</c:v>
                </c:pt>
                <c:pt idx="432">
                  <c:v>1296</c:v>
                </c:pt>
                <c:pt idx="433">
                  <c:v>1299</c:v>
                </c:pt>
                <c:pt idx="434">
                  <c:v>1302</c:v>
                </c:pt>
                <c:pt idx="435">
                  <c:v>1305</c:v>
                </c:pt>
                <c:pt idx="436">
                  <c:v>1308</c:v>
                </c:pt>
                <c:pt idx="437">
                  <c:v>1311</c:v>
                </c:pt>
                <c:pt idx="438">
                  <c:v>1314</c:v>
                </c:pt>
                <c:pt idx="439">
                  <c:v>1317</c:v>
                </c:pt>
                <c:pt idx="440">
                  <c:v>1320</c:v>
                </c:pt>
                <c:pt idx="441">
                  <c:v>1323</c:v>
                </c:pt>
                <c:pt idx="442">
                  <c:v>1326</c:v>
                </c:pt>
                <c:pt idx="443">
                  <c:v>1329</c:v>
                </c:pt>
                <c:pt idx="444">
                  <c:v>1332</c:v>
                </c:pt>
                <c:pt idx="445">
                  <c:v>1335</c:v>
                </c:pt>
                <c:pt idx="446">
                  <c:v>1338</c:v>
                </c:pt>
                <c:pt idx="447">
                  <c:v>1341</c:v>
                </c:pt>
                <c:pt idx="448">
                  <c:v>1344</c:v>
                </c:pt>
                <c:pt idx="449">
                  <c:v>1347</c:v>
                </c:pt>
                <c:pt idx="450">
                  <c:v>1350</c:v>
                </c:pt>
                <c:pt idx="451">
                  <c:v>1353</c:v>
                </c:pt>
                <c:pt idx="452">
                  <c:v>1356</c:v>
                </c:pt>
                <c:pt idx="453">
                  <c:v>1359</c:v>
                </c:pt>
                <c:pt idx="454">
                  <c:v>1362</c:v>
                </c:pt>
                <c:pt idx="455">
                  <c:v>1365</c:v>
                </c:pt>
                <c:pt idx="456">
                  <c:v>1368</c:v>
                </c:pt>
                <c:pt idx="457">
                  <c:v>1371</c:v>
                </c:pt>
                <c:pt idx="458">
                  <c:v>1374</c:v>
                </c:pt>
                <c:pt idx="459">
                  <c:v>1377</c:v>
                </c:pt>
                <c:pt idx="460">
                  <c:v>1380</c:v>
                </c:pt>
                <c:pt idx="461">
                  <c:v>1383</c:v>
                </c:pt>
                <c:pt idx="462">
                  <c:v>1386</c:v>
                </c:pt>
                <c:pt idx="463">
                  <c:v>1389</c:v>
                </c:pt>
                <c:pt idx="464">
                  <c:v>1392</c:v>
                </c:pt>
                <c:pt idx="465">
                  <c:v>1395</c:v>
                </c:pt>
                <c:pt idx="466">
                  <c:v>1398</c:v>
                </c:pt>
                <c:pt idx="467">
                  <c:v>1401</c:v>
                </c:pt>
                <c:pt idx="468">
                  <c:v>1404</c:v>
                </c:pt>
                <c:pt idx="469">
                  <c:v>1407</c:v>
                </c:pt>
                <c:pt idx="470">
                  <c:v>1410</c:v>
                </c:pt>
                <c:pt idx="471">
                  <c:v>1413</c:v>
                </c:pt>
                <c:pt idx="472">
                  <c:v>1416</c:v>
                </c:pt>
                <c:pt idx="473">
                  <c:v>1419</c:v>
                </c:pt>
                <c:pt idx="474">
                  <c:v>1422</c:v>
                </c:pt>
                <c:pt idx="475">
                  <c:v>1425</c:v>
                </c:pt>
                <c:pt idx="476">
                  <c:v>1428</c:v>
                </c:pt>
                <c:pt idx="477">
                  <c:v>1431</c:v>
                </c:pt>
                <c:pt idx="478">
                  <c:v>1434</c:v>
                </c:pt>
                <c:pt idx="479">
                  <c:v>1437</c:v>
                </c:pt>
                <c:pt idx="480">
                  <c:v>1440</c:v>
                </c:pt>
                <c:pt idx="481">
                  <c:v>1443</c:v>
                </c:pt>
                <c:pt idx="482">
                  <c:v>1446</c:v>
                </c:pt>
                <c:pt idx="483">
                  <c:v>1449</c:v>
                </c:pt>
                <c:pt idx="484">
                  <c:v>1452</c:v>
                </c:pt>
                <c:pt idx="485">
                  <c:v>1455</c:v>
                </c:pt>
                <c:pt idx="486">
                  <c:v>1458</c:v>
                </c:pt>
                <c:pt idx="487">
                  <c:v>1461</c:v>
                </c:pt>
                <c:pt idx="488">
                  <c:v>1464</c:v>
                </c:pt>
                <c:pt idx="489">
                  <c:v>1467</c:v>
                </c:pt>
                <c:pt idx="490">
                  <c:v>1470</c:v>
                </c:pt>
                <c:pt idx="491">
                  <c:v>1473</c:v>
                </c:pt>
                <c:pt idx="492">
                  <c:v>1476</c:v>
                </c:pt>
                <c:pt idx="493">
                  <c:v>1479</c:v>
                </c:pt>
                <c:pt idx="494">
                  <c:v>1482</c:v>
                </c:pt>
                <c:pt idx="495">
                  <c:v>1485</c:v>
                </c:pt>
                <c:pt idx="496">
                  <c:v>1488</c:v>
                </c:pt>
                <c:pt idx="497">
                  <c:v>1491</c:v>
                </c:pt>
                <c:pt idx="498">
                  <c:v>1494</c:v>
                </c:pt>
                <c:pt idx="499">
                  <c:v>1497</c:v>
                </c:pt>
                <c:pt idx="500">
                  <c:v>1500</c:v>
                </c:pt>
              </c:numCache>
            </c:numRef>
          </c:xVal>
          <c:yVal>
            <c:numRef>
              <c:f>Sheet1!$D$2:$D$504</c:f>
              <c:numCache>
                <c:formatCode>General</c:formatCode>
                <c:ptCount val="503"/>
                <c:pt idx="0">
                  <c:v>5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  <c:pt idx="9">
                  <c:v>3</c:v>
                </c:pt>
                <c:pt idx="10">
                  <c:v>3</c:v>
                </c:pt>
                <c:pt idx="11">
                  <c:v>1</c:v>
                </c:pt>
                <c:pt idx="12">
                  <c:v>1</c:v>
                </c:pt>
                <c:pt idx="13">
                  <c:v>3</c:v>
                </c:pt>
                <c:pt idx="14">
                  <c:v>0</c:v>
                </c:pt>
                <c:pt idx="15">
                  <c:v>2</c:v>
                </c:pt>
                <c:pt idx="16">
                  <c:v>2</c:v>
                </c:pt>
                <c:pt idx="17">
                  <c:v>5</c:v>
                </c:pt>
                <c:pt idx="18">
                  <c:v>0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3</c:v>
                </c:pt>
                <c:pt idx="23">
                  <c:v>0</c:v>
                </c:pt>
                <c:pt idx="24">
                  <c:v>1</c:v>
                </c:pt>
                <c:pt idx="25">
                  <c:v>1</c:v>
                </c:pt>
                <c:pt idx="26">
                  <c:v>2</c:v>
                </c:pt>
                <c:pt idx="27">
                  <c:v>2</c:v>
                </c:pt>
                <c:pt idx="28">
                  <c:v>0</c:v>
                </c:pt>
                <c:pt idx="29">
                  <c:v>1</c:v>
                </c:pt>
                <c:pt idx="30">
                  <c:v>1</c:v>
                </c:pt>
                <c:pt idx="31">
                  <c:v>0</c:v>
                </c:pt>
                <c:pt idx="32">
                  <c:v>1</c:v>
                </c:pt>
                <c:pt idx="33">
                  <c:v>1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0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3</c:v>
                </c:pt>
                <c:pt idx="42">
                  <c:v>2</c:v>
                </c:pt>
                <c:pt idx="43">
                  <c:v>0</c:v>
                </c:pt>
                <c:pt idx="44">
                  <c:v>1</c:v>
                </c:pt>
                <c:pt idx="45">
                  <c:v>3</c:v>
                </c:pt>
                <c:pt idx="46">
                  <c:v>2</c:v>
                </c:pt>
                <c:pt idx="47">
                  <c:v>2</c:v>
                </c:pt>
                <c:pt idx="48">
                  <c:v>0</c:v>
                </c:pt>
                <c:pt idx="49">
                  <c:v>2</c:v>
                </c:pt>
                <c:pt idx="50">
                  <c:v>2</c:v>
                </c:pt>
                <c:pt idx="51">
                  <c:v>4</c:v>
                </c:pt>
                <c:pt idx="52">
                  <c:v>6</c:v>
                </c:pt>
                <c:pt idx="53">
                  <c:v>2</c:v>
                </c:pt>
                <c:pt idx="54">
                  <c:v>2</c:v>
                </c:pt>
                <c:pt idx="55">
                  <c:v>4</c:v>
                </c:pt>
                <c:pt idx="56">
                  <c:v>1</c:v>
                </c:pt>
                <c:pt idx="57">
                  <c:v>7</c:v>
                </c:pt>
                <c:pt idx="58">
                  <c:v>1</c:v>
                </c:pt>
                <c:pt idx="59">
                  <c:v>3</c:v>
                </c:pt>
                <c:pt idx="60">
                  <c:v>2</c:v>
                </c:pt>
                <c:pt idx="61">
                  <c:v>3</c:v>
                </c:pt>
                <c:pt idx="62">
                  <c:v>5</c:v>
                </c:pt>
                <c:pt idx="63">
                  <c:v>1</c:v>
                </c:pt>
                <c:pt idx="64">
                  <c:v>7</c:v>
                </c:pt>
                <c:pt idx="65">
                  <c:v>7</c:v>
                </c:pt>
                <c:pt idx="66">
                  <c:v>5</c:v>
                </c:pt>
                <c:pt idx="67">
                  <c:v>3</c:v>
                </c:pt>
                <c:pt idx="68">
                  <c:v>8</c:v>
                </c:pt>
                <c:pt idx="69">
                  <c:v>8</c:v>
                </c:pt>
                <c:pt idx="70">
                  <c:v>5</c:v>
                </c:pt>
                <c:pt idx="71">
                  <c:v>9</c:v>
                </c:pt>
                <c:pt idx="72">
                  <c:v>6</c:v>
                </c:pt>
                <c:pt idx="73">
                  <c:v>8</c:v>
                </c:pt>
                <c:pt idx="74">
                  <c:v>17</c:v>
                </c:pt>
                <c:pt idx="75">
                  <c:v>4</c:v>
                </c:pt>
                <c:pt idx="76">
                  <c:v>6</c:v>
                </c:pt>
                <c:pt idx="77">
                  <c:v>7</c:v>
                </c:pt>
                <c:pt idx="78">
                  <c:v>13</c:v>
                </c:pt>
                <c:pt idx="79">
                  <c:v>10</c:v>
                </c:pt>
                <c:pt idx="80">
                  <c:v>7</c:v>
                </c:pt>
                <c:pt idx="81">
                  <c:v>8</c:v>
                </c:pt>
                <c:pt idx="82">
                  <c:v>5</c:v>
                </c:pt>
                <c:pt idx="83">
                  <c:v>13</c:v>
                </c:pt>
                <c:pt idx="84">
                  <c:v>12</c:v>
                </c:pt>
                <c:pt idx="85">
                  <c:v>13</c:v>
                </c:pt>
                <c:pt idx="86">
                  <c:v>11</c:v>
                </c:pt>
                <c:pt idx="87">
                  <c:v>13</c:v>
                </c:pt>
                <c:pt idx="88">
                  <c:v>14</c:v>
                </c:pt>
                <c:pt idx="89">
                  <c:v>13</c:v>
                </c:pt>
                <c:pt idx="90">
                  <c:v>10</c:v>
                </c:pt>
                <c:pt idx="91">
                  <c:v>18</c:v>
                </c:pt>
                <c:pt idx="92">
                  <c:v>21</c:v>
                </c:pt>
                <c:pt idx="93">
                  <c:v>18</c:v>
                </c:pt>
                <c:pt idx="94">
                  <c:v>21</c:v>
                </c:pt>
                <c:pt idx="95">
                  <c:v>19</c:v>
                </c:pt>
                <c:pt idx="96">
                  <c:v>10</c:v>
                </c:pt>
                <c:pt idx="97">
                  <c:v>10</c:v>
                </c:pt>
                <c:pt idx="98">
                  <c:v>15</c:v>
                </c:pt>
                <c:pt idx="99">
                  <c:v>16</c:v>
                </c:pt>
                <c:pt idx="100">
                  <c:v>16</c:v>
                </c:pt>
                <c:pt idx="101">
                  <c:v>19</c:v>
                </c:pt>
                <c:pt idx="102">
                  <c:v>16</c:v>
                </c:pt>
                <c:pt idx="103">
                  <c:v>16</c:v>
                </c:pt>
                <c:pt idx="104">
                  <c:v>11</c:v>
                </c:pt>
                <c:pt idx="105">
                  <c:v>24</c:v>
                </c:pt>
                <c:pt idx="106">
                  <c:v>25</c:v>
                </c:pt>
                <c:pt idx="107">
                  <c:v>11</c:v>
                </c:pt>
                <c:pt idx="108">
                  <c:v>25</c:v>
                </c:pt>
                <c:pt idx="109">
                  <c:v>30</c:v>
                </c:pt>
                <c:pt idx="110">
                  <c:v>18</c:v>
                </c:pt>
                <c:pt idx="111">
                  <c:v>27</c:v>
                </c:pt>
                <c:pt idx="112">
                  <c:v>23</c:v>
                </c:pt>
                <c:pt idx="113">
                  <c:v>24</c:v>
                </c:pt>
                <c:pt idx="114">
                  <c:v>24</c:v>
                </c:pt>
                <c:pt idx="115">
                  <c:v>23</c:v>
                </c:pt>
                <c:pt idx="116">
                  <c:v>19</c:v>
                </c:pt>
                <c:pt idx="117">
                  <c:v>19</c:v>
                </c:pt>
                <c:pt idx="118">
                  <c:v>30</c:v>
                </c:pt>
                <c:pt idx="119">
                  <c:v>19</c:v>
                </c:pt>
                <c:pt idx="120">
                  <c:v>31</c:v>
                </c:pt>
                <c:pt idx="121">
                  <c:v>28</c:v>
                </c:pt>
                <c:pt idx="122">
                  <c:v>23</c:v>
                </c:pt>
                <c:pt idx="123">
                  <c:v>32</c:v>
                </c:pt>
                <c:pt idx="124">
                  <c:v>29</c:v>
                </c:pt>
                <c:pt idx="125">
                  <c:v>42</c:v>
                </c:pt>
                <c:pt idx="126">
                  <c:v>36</c:v>
                </c:pt>
                <c:pt idx="127">
                  <c:v>22</c:v>
                </c:pt>
                <c:pt idx="128">
                  <c:v>35</c:v>
                </c:pt>
                <c:pt idx="129">
                  <c:v>40</c:v>
                </c:pt>
                <c:pt idx="130">
                  <c:v>19</c:v>
                </c:pt>
                <c:pt idx="131">
                  <c:v>35</c:v>
                </c:pt>
                <c:pt idx="132">
                  <c:v>37</c:v>
                </c:pt>
                <c:pt idx="133">
                  <c:v>28</c:v>
                </c:pt>
                <c:pt idx="134">
                  <c:v>43</c:v>
                </c:pt>
                <c:pt idx="135">
                  <c:v>28</c:v>
                </c:pt>
                <c:pt idx="136">
                  <c:v>39</c:v>
                </c:pt>
                <c:pt idx="137">
                  <c:v>31</c:v>
                </c:pt>
                <c:pt idx="138">
                  <c:v>30</c:v>
                </c:pt>
                <c:pt idx="139">
                  <c:v>21</c:v>
                </c:pt>
                <c:pt idx="140">
                  <c:v>31</c:v>
                </c:pt>
                <c:pt idx="141">
                  <c:v>42</c:v>
                </c:pt>
                <c:pt idx="142">
                  <c:v>27</c:v>
                </c:pt>
                <c:pt idx="143">
                  <c:v>23</c:v>
                </c:pt>
                <c:pt idx="144">
                  <c:v>43</c:v>
                </c:pt>
                <c:pt idx="145">
                  <c:v>41</c:v>
                </c:pt>
                <c:pt idx="146">
                  <c:v>43</c:v>
                </c:pt>
                <c:pt idx="147">
                  <c:v>30</c:v>
                </c:pt>
                <c:pt idx="148">
                  <c:v>40</c:v>
                </c:pt>
                <c:pt idx="149">
                  <c:v>44</c:v>
                </c:pt>
                <c:pt idx="150">
                  <c:v>43</c:v>
                </c:pt>
                <c:pt idx="151">
                  <c:v>42</c:v>
                </c:pt>
                <c:pt idx="152">
                  <c:v>39</c:v>
                </c:pt>
                <c:pt idx="153">
                  <c:v>42</c:v>
                </c:pt>
                <c:pt idx="154">
                  <c:v>48</c:v>
                </c:pt>
                <c:pt idx="155">
                  <c:v>37</c:v>
                </c:pt>
                <c:pt idx="156">
                  <c:v>32</c:v>
                </c:pt>
                <c:pt idx="157">
                  <c:v>43</c:v>
                </c:pt>
                <c:pt idx="158">
                  <c:v>42</c:v>
                </c:pt>
                <c:pt idx="159">
                  <c:v>36</c:v>
                </c:pt>
                <c:pt idx="160">
                  <c:v>38</c:v>
                </c:pt>
                <c:pt idx="161">
                  <c:v>41</c:v>
                </c:pt>
                <c:pt idx="162">
                  <c:v>40</c:v>
                </c:pt>
                <c:pt idx="163">
                  <c:v>52</c:v>
                </c:pt>
                <c:pt idx="164">
                  <c:v>45</c:v>
                </c:pt>
                <c:pt idx="165">
                  <c:v>37</c:v>
                </c:pt>
                <c:pt idx="166">
                  <c:v>45</c:v>
                </c:pt>
                <c:pt idx="167">
                  <c:v>48</c:v>
                </c:pt>
                <c:pt idx="168">
                  <c:v>51</c:v>
                </c:pt>
                <c:pt idx="169">
                  <c:v>48</c:v>
                </c:pt>
                <c:pt idx="170">
                  <c:v>50</c:v>
                </c:pt>
                <c:pt idx="171">
                  <c:v>54</c:v>
                </c:pt>
                <c:pt idx="172">
                  <c:v>51</c:v>
                </c:pt>
                <c:pt idx="173">
                  <c:v>48</c:v>
                </c:pt>
                <c:pt idx="174">
                  <c:v>56</c:v>
                </c:pt>
                <c:pt idx="175">
                  <c:v>38</c:v>
                </c:pt>
                <c:pt idx="176">
                  <c:v>36</c:v>
                </c:pt>
                <c:pt idx="177">
                  <c:v>51</c:v>
                </c:pt>
                <c:pt idx="178">
                  <c:v>47</c:v>
                </c:pt>
                <c:pt idx="179">
                  <c:v>37</c:v>
                </c:pt>
                <c:pt idx="180">
                  <c:v>57</c:v>
                </c:pt>
                <c:pt idx="181">
                  <c:v>50</c:v>
                </c:pt>
                <c:pt idx="182">
                  <c:v>41</c:v>
                </c:pt>
                <c:pt idx="183">
                  <c:v>45</c:v>
                </c:pt>
                <c:pt idx="184">
                  <c:v>41</c:v>
                </c:pt>
                <c:pt idx="185">
                  <c:v>30</c:v>
                </c:pt>
                <c:pt idx="186">
                  <c:v>49</c:v>
                </c:pt>
                <c:pt idx="187">
                  <c:v>45</c:v>
                </c:pt>
                <c:pt idx="188">
                  <c:v>60</c:v>
                </c:pt>
                <c:pt idx="189">
                  <c:v>39</c:v>
                </c:pt>
                <c:pt idx="190">
                  <c:v>48</c:v>
                </c:pt>
                <c:pt idx="191">
                  <c:v>54</c:v>
                </c:pt>
                <c:pt idx="192">
                  <c:v>40</c:v>
                </c:pt>
                <c:pt idx="193">
                  <c:v>55</c:v>
                </c:pt>
                <c:pt idx="194">
                  <c:v>48</c:v>
                </c:pt>
                <c:pt idx="195">
                  <c:v>36</c:v>
                </c:pt>
                <c:pt idx="196">
                  <c:v>53</c:v>
                </c:pt>
                <c:pt idx="197">
                  <c:v>53</c:v>
                </c:pt>
                <c:pt idx="198">
                  <c:v>51</c:v>
                </c:pt>
                <c:pt idx="199">
                  <c:v>54</c:v>
                </c:pt>
                <c:pt idx="200">
                  <c:v>37</c:v>
                </c:pt>
                <c:pt idx="201">
                  <c:v>50</c:v>
                </c:pt>
                <c:pt idx="202">
                  <c:v>48</c:v>
                </c:pt>
                <c:pt idx="203">
                  <c:v>47</c:v>
                </c:pt>
                <c:pt idx="204">
                  <c:v>62</c:v>
                </c:pt>
                <c:pt idx="205">
                  <c:v>34</c:v>
                </c:pt>
                <c:pt idx="206">
                  <c:v>40</c:v>
                </c:pt>
                <c:pt idx="207">
                  <c:v>61</c:v>
                </c:pt>
                <c:pt idx="208">
                  <c:v>40</c:v>
                </c:pt>
                <c:pt idx="209">
                  <c:v>46</c:v>
                </c:pt>
                <c:pt idx="210">
                  <c:v>37</c:v>
                </c:pt>
                <c:pt idx="211">
                  <c:v>53</c:v>
                </c:pt>
                <c:pt idx="212">
                  <c:v>34</c:v>
                </c:pt>
                <c:pt idx="213">
                  <c:v>34</c:v>
                </c:pt>
                <c:pt idx="214">
                  <c:v>51</c:v>
                </c:pt>
                <c:pt idx="215">
                  <c:v>51</c:v>
                </c:pt>
                <c:pt idx="216">
                  <c:v>46</c:v>
                </c:pt>
                <c:pt idx="217">
                  <c:v>42</c:v>
                </c:pt>
                <c:pt idx="218">
                  <c:v>36</c:v>
                </c:pt>
                <c:pt idx="219">
                  <c:v>34</c:v>
                </c:pt>
                <c:pt idx="220">
                  <c:v>38</c:v>
                </c:pt>
                <c:pt idx="221">
                  <c:v>57</c:v>
                </c:pt>
                <c:pt idx="222">
                  <c:v>41</c:v>
                </c:pt>
                <c:pt idx="223">
                  <c:v>40</c:v>
                </c:pt>
                <c:pt idx="224">
                  <c:v>50</c:v>
                </c:pt>
                <c:pt idx="225">
                  <c:v>40</c:v>
                </c:pt>
                <c:pt idx="226">
                  <c:v>43</c:v>
                </c:pt>
                <c:pt idx="227">
                  <c:v>34</c:v>
                </c:pt>
                <c:pt idx="228">
                  <c:v>42</c:v>
                </c:pt>
                <c:pt idx="229">
                  <c:v>43</c:v>
                </c:pt>
                <c:pt idx="230">
                  <c:v>34</c:v>
                </c:pt>
                <c:pt idx="231">
                  <c:v>40</c:v>
                </c:pt>
                <c:pt idx="232">
                  <c:v>37</c:v>
                </c:pt>
                <c:pt idx="233">
                  <c:v>36</c:v>
                </c:pt>
                <c:pt idx="234">
                  <c:v>41</c:v>
                </c:pt>
                <c:pt idx="235">
                  <c:v>41</c:v>
                </c:pt>
                <c:pt idx="236">
                  <c:v>42</c:v>
                </c:pt>
                <c:pt idx="237">
                  <c:v>33</c:v>
                </c:pt>
                <c:pt idx="238">
                  <c:v>41</c:v>
                </c:pt>
                <c:pt idx="239">
                  <c:v>40</c:v>
                </c:pt>
                <c:pt idx="240">
                  <c:v>35</c:v>
                </c:pt>
                <c:pt idx="241">
                  <c:v>37</c:v>
                </c:pt>
                <c:pt idx="242">
                  <c:v>40</c:v>
                </c:pt>
                <c:pt idx="243">
                  <c:v>40</c:v>
                </c:pt>
                <c:pt idx="244">
                  <c:v>35</c:v>
                </c:pt>
                <c:pt idx="245">
                  <c:v>56</c:v>
                </c:pt>
                <c:pt idx="246">
                  <c:v>30</c:v>
                </c:pt>
                <c:pt idx="247">
                  <c:v>40</c:v>
                </c:pt>
                <c:pt idx="248">
                  <c:v>52</c:v>
                </c:pt>
                <c:pt idx="249">
                  <c:v>35</c:v>
                </c:pt>
                <c:pt idx="250">
                  <c:v>48</c:v>
                </c:pt>
                <c:pt idx="251">
                  <c:v>52</c:v>
                </c:pt>
                <c:pt idx="252">
                  <c:v>51</c:v>
                </c:pt>
                <c:pt idx="253">
                  <c:v>47</c:v>
                </c:pt>
                <c:pt idx="254">
                  <c:v>44</c:v>
                </c:pt>
                <c:pt idx="255">
                  <c:v>45</c:v>
                </c:pt>
                <c:pt idx="256">
                  <c:v>41</c:v>
                </c:pt>
                <c:pt idx="257">
                  <c:v>29</c:v>
                </c:pt>
                <c:pt idx="258">
                  <c:v>48</c:v>
                </c:pt>
                <c:pt idx="259">
                  <c:v>25</c:v>
                </c:pt>
                <c:pt idx="260">
                  <c:v>27</c:v>
                </c:pt>
                <c:pt idx="261">
                  <c:v>36</c:v>
                </c:pt>
                <c:pt idx="262">
                  <c:v>38</c:v>
                </c:pt>
                <c:pt idx="263">
                  <c:v>33</c:v>
                </c:pt>
                <c:pt idx="264">
                  <c:v>40</c:v>
                </c:pt>
                <c:pt idx="265">
                  <c:v>40</c:v>
                </c:pt>
                <c:pt idx="266">
                  <c:v>40</c:v>
                </c:pt>
                <c:pt idx="267">
                  <c:v>37</c:v>
                </c:pt>
                <c:pt idx="268">
                  <c:v>31</c:v>
                </c:pt>
                <c:pt idx="269">
                  <c:v>32</c:v>
                </c:pt>
                <c:pt idx="270">
                  <c:v>34</c:v>
                </c:pt>
                <c:pt idx="271">
                  <c:v>40</c:v>
                </c:pt>
                <c:pt idx="272">
                  <c:v>39</c:v>
                </c:pt>
                <c:pt idx="273">
                  <c:v>31</c:v>
                </c:pt>
                <c:pt idx="274">
                  <c:v>40</c:v>
                </c:pt>
                <c:pt idx="275">
                  <c:v>37</c:v>
                </c:pt>
                <c:pt idx="276">
                  <c:v>37</c:v>
                </c:pt>
                <c:pt idx="277">
                  <c:v>56</c:v>
                </c:pt>
                <c:pt idx="278">
                  <c:v>48</c:v>
                </c:pt>
                <c:pt idx="279">
                  <c:v>35</c:v>
                </c:pt>
                <c:pt idx="280">
                  <c:v>32</c:v>
                </c:pt>
                <c:pt idx="281">
                  <c:v>38</c:v>
                </c:pt>
                <c:pt idx="282">
                  <c:v>29</c:v>
                </c:pt>
                <c:pt idx="283">
                  <c:v>31</c:v>
                </c:pt>
                <c:pt idx="284">
                  <c:v>31</c:v>
                </c:pt>
                <c:pt idx="285">
                  <c:v>25</c:v>
                </c:pt>
                <c:pt idx="286">
                  <c:v>31</c:v>
                </c:pt>
                <c:pt idx="287">
                  <c:v>30</c:v>
                </c:pt>
                <c:pt idx="288">
                  <c:v>27</c:v>
                </c:pt>
                <c:pt idx="289">
                  <c:v>23</c:v>
                </c:pt>
                <c:pt idx="290">
                  <c:v>31</c:v>
                </c:pt>
                <c:pt idx="291">
                  <c:v>42</c:v>
                </c:pt>
                <c:pt idx="292">
                  <c:v>31</c:v>
                </c:pt>
                <c:pt idx="293">
                  <c:v>24</c:v>
                </c:pt>
                <c:pt idx="294">
                  <c:v>32</c:v>
                </c:pt>
                <c:pt idx="295">
                  <c:v>28</c:v>
                </c:pt>
                <c:pt idx="296">
                  <c:v>23</c:v>
                </c:pt>
                <c:pt idx="297">
                  <c:v>20</c:v>
                </c:pt>
                <c:pt idx="298">
                  <c:v>25</c:v>
                </c:pt>
                <c:pt idx="299">
                  <c:v>27</c:v>
                </c:pt>
                <c:pt idx="300">
                  <c:v>20</c:v>
                </c:pt>
                <c:pt idx="301">
                  <c:v>35</c:v>
                </c:pt>
                <c:pt idx="302">
                  <c:v>31</c:v>
                </c:pt>
                <c:pt idx="303">
                  <c:v>24</c:v>
                </c:pt>
                <c:pt idx="304">
                  <c:v>22</c:v>
                </c:pt>
                <c:pt idx="305">
                  <c:v>25</c:v>
                </c:pt>
                <c:pt idx="306">
                  <c:v>32</c:v>
                </c:pt>
                <c:pt idx="307">
                  <c:v>25</c:v>
                </c:pt>
                <c:pt idx="308">
                  <c:v>29</c:v>
                </c:pt>
                <c:pt idx="309">
                  <c:v>25</c:v>
                </c:pt>
                <c:pt idx="310">
                  <c:v>26</c:v>
                </c:pt>
                <c:pt idx="311">
                  <c:v>13</c:v>
                </c:pt>
                <c:pt idx="312">
                  <c:v>25</c:v>
                </c:pt>
                <c:pt idx="313">
                  <c:v>22</c:v>
                </c:pt>
                <c:pt idx="314">
                  <c:v>19</c:v>
                </c:pt>
                <c:pt idx="315">
                  <c:v>25</c:v>
                </c:pt>
                <c:pt idx="316">
                  <c:v>24</c:v>
                </c:pt>
                <c:pt idx="317">
                  <c:v>24</c:v>
                </c:pt>
                <c:pt idx="318">
                  <c:v>14</c:v>
                </c:pt>
                <c:pt idx="319">
                  <c:v>25</c:v>
                </c:pt>
                <c:pt idx="320">
                  <c:v>22</c:v>
                </c:pt>
                <c:pt idx="321">
                  <c:v>26</c:v>
                </c:pt>
                <c:pt idx="322">
                  <c:v>30</c:v>
                </c:pt>
                <c:pt idx="323">
                  <c:v>19</c:v>
                </c:pt>
                <c:pt idx="324">
                  <c:v>28</c:v>
                </c:pt>
                <c:pt idx="325">
                  <c:v>23</c:v>
                </c:pt>
                <c:pt idx="326">
                  <c:v>18</c:v>
                </c:pt>
                <c:pt idx="327">
                  <c:v>24</c:v>
                </c:pt>
                <c:pt idx="328">
                  <c:v>22</c:v>
                </c:pt>
                <c:pt idx="329">
                  <c:v>19</c:v>
                </c:pt>
                <c:pt idx="330">
                  <c:v>19</c:v>
                </c:pt>
                <c:pt idx="331">
                  <c:v>20</c:v>
                </c:pt>
                <c:pt idx="332">
                  <c:v>13</c:v>
                </c:pt>
                <c:pt idx="333">
                  <c:v>13</c:v>
                </c:pt>
                <c:pt idx="334">
                  <c:v>16</c:v>
                </c:pt>
                <c:pt idx="335">
                  <c:v>24</c:v>
                </c:pt>
                <c:pt idx="336">
                  <c:v>22</c:v>
                </c:pt>
                <c:pt idx="337">
                  <c:v>18</c:v>
                </c:pt>
                <c:pt idx="338">
                  <c:v>10</c:v>
                </c:pt>
                <c:pt idx="339">
                  <c:v>13</c:v>
                </c:pt>
                <c:pt idx="340">
                  <c:v>12</c:v>
                </c:pt>
                <c:pt idx="341">
                  <c:v>12</c:v>
                </c:pt>
                <c:pt idx="342">
                  <c:v>19</c:v>
                </c:pt>
                <c:pt idx="343">
                  <c:v>18</c:v>
                </c:pt>
                <c:pt idx="344">
                  <c:v>17</c:v>
                </c:pt>
                <c:pt idx="345">
                  <c:v>18</c:v>
                </c:pt>
                <c:pt idx="346">
                  <c:v>10</c:v>
                </c:pt>
                <c:pt idx="347">
                  <c:v>14</c:v>
                </c:pt>
                <c:pt idx="348">
                  <c:v>16</c:v>
                </c:pt>
                <c:pt idx="349">
                  <c:v>13</c:v>
                </c:pt>
                <c:pt idx="350">
                  <c:v>6</c:v>
                </c:pt>
                <c:pt idx="351">
                  <c:v>18</c:v>
                </c:pt>
                <c:pt idx="352">
                  <c:v>9</c:v>
                </c:pt>
                <c:pt idx="353">
                  <c:v>9</c:v>
                </c:pt>
                <c:pt idx="354">
                  <c:v>12</c:v>
                </c:pt>
                <c:pt idx="355">
                  <c:v>11</c:v>
                </c:pt>
                <c:pt idx="356">
                  <c:v>10</c:v>
                </c:pt>
                <c:pt idx="357">
                  <c:v>13</c:v>
                </c:pt>
                <c:pt idx="358">
                  <c:v>11</c:v>
                </c:pt>
                <c:pt idx="359">
                  <c:v>9</c:v>
                </c:pt>
                <c:pt idx="360">
                  <c:v>10</c:v>
                </c:pt>
                <c:pt idx="361">
                  <c:v>21</c:v>
                </c:pt>
                <c:pt idx="362">
                  <c:v>10</c:v>
                </c:pt>
                <c:pt idx="363">
                  <c:v>16</c:v>
                </c:pt>
                <c:pt idx="364">
                  <c:v>15</c:v>
                </c:pt>
                <c:pt idx="365">
                  <c:v>15</c:v>
                </c:pt>
                <c:pt idx="366">
                  <c:v>11</c:v>
                </c:pt>
                <c:pt idx="367">
                  <c:v>11</c:v>
                </c:pt>
                <c:pt idx="368">
                  <c:v>12</c:v>
                </c:pt>
                <c:pt idx="369">
                  <c:v>11</c:v>
                </c:pt>
                <c:pt idx="370">
                  <c:v>8</c:v>
                </c:pt>
                <c:pt idx="371">
                  <c:v>19</c:v>
                </c:pt>
                <c:pt idx="372">
                  <c:v>13</c:v>
                </c:pt>
                <c:pt idx="373">
                  <c:v>17</c:v>
                </c:pt>
                <c:pt idx="374">
                  <c:v>7</c:v>
                </c:pt>
                <c:pt idx="375">
                  <c:v>13</c:v>
                </c:pt>
                <c:pt idx="376">
                  <c:v>13</c:v>
                </c:pt>
                <c:pt idx="377">
                  <c:v>11</c:v>
                </c:pt>
                <c:pt idx="378">
                  <c:v>12</c:v>
                </c:pt>
                <c:pt idx="379">
                  <c:v>6</c:v>
                </c:pt>
                <c:pt idx="380">
                  <c:v>11</c:v>
                </c:pt>
                <c:pt idx="381">
                  <c:v>14</c:v>
                </c:pt>
                <c:pt idx="382">
                  <c:v>8</c:v>
                </c:pt>
                <c:pt idx="383">
                  <c:v>8</c:v>
                </c:pt>
                <c:pt idx="384">
                  <c:v>12</c:v>
                </c:pt>
                <c:pt idx="385">
                  <c:v>7</c:v>
                </c:pt>
                <c:pt idx="386">
                  <c:v>4</c:v>
                </c:pt>
                <c:pt idx="387">
                  <c:v>5</c:v>
                </c:pt>
                <c:pt idx="388">
                  <c:v>8</c:v>
                </c:pt>
                <c:pt idx="389">
                  <c:v>11</c:v>
                </c:pt>
                <c:pt idx="390">
                  <c:v>6</c:v>
                </c:pt>
                <c:pt idx="391">
                  <c:v>8</c:v>
                </c:pt>
                <c:pt idx="392">
                  <c:v>5</c:v>
                </c:pt>
                <c:pt idx="393">
                  <c:v>10</c:v>
                </c:pt>
                <c:pt idx="394">
                  <c:v>5</c:v>
                </c:pt>
                <c:pt idx="395">
                  <c:v>16</c:v>
                </c:pt>
                <c:pt idx="396">
                  <c:v>10</c:v>
                </c:pt>
                <c:pt idx="397">
                  <c:v>8</c:v>
                </c:pt>
                <c:pt idx="398">
                  <c:v>5</c:v>
                </c:pt>
                <c:pt idx="399">
                  <c:v>6</c:v>
                </c:pt>
                <c:pt idx="400">
                  <c:v>5</c:v>
                </c:pt>
                <c:pt idx="401">
                  <c:v>8</c:v>
                </c:pt>
                <c:pt idx="402">
                  <c:v>7</c:v>
                </c:pt>
                <c:pt idx="403">
                  <c:v>5</c:v>
                </c:pt>
                <c:pt idx="404">
                  <c:v>4</c:v>
                </c:pt>
                <c:pt idx="405">
                  <c:v>6</c:v>
                </c:pt>
                <c:pt idx="406">
                  <c:v>8</c:v>
                </c:pt>
                <c:pt idx="407">
                  <c:v>6</c:v>
                </c:pt>
                <c:pt idx="408">
                  <c:v>11</c:v>
                </c:pt>
                <c:pt idx="409">
                  <c:v>4</c:v>
                </c:pt>
                <c:pt idx="410">
                  <c:v>4</c:v>
                </c:pt>
                <c:pt idx="411">
                  <c:v>3</c:v>
                </c:pt>
                <c:pt idx="412">
                  <c:v>10</c:v>
                </c:pt>
                <c:pt idx="413">
                  <c:v>4</c:v>
                </c:pt>
                <c:pt idx="414">
                  <c:v>7</c:v>
                </c:pt>
                <c:pt idx="415">
                  <c:v>5</c:v>
                </c:pt>
                <c:pt idx="416">
                  <c:v>4</c:v>
                </c:pt>
                <c:pt idx="417">
                  <c:v>9</c:v>
                </c:pt>
                <c:pt idx="418">
                  <c:v>7</c:v>
                </c:pt>
                <c:pt idx="419">
                  <c:v>2</c:v>
                </c:pt>
                <c:pt idx="420">
                  <c:v>6</c:v>
                </c:pt>
                <c:pt idx="421">
                  <c:v>6</c:v>
                </c:pt>
                <c:pt idx="422">
                  <c:v>4</c:v>
                </c:pt>
                <c:pt idx="423">
                  <c:v>6</c:v>
                </c:pt>
                <c:pt idx="424">
                  <c:v>3</c:v>
                </c:pt>
                <c:pt idx="425">
                  <c:v>3</c:v>
                </c:pt>
                <c:pt idx="426">
                  <c:v>4</c:v>
                </c:pt>
                <c:pt idx="427">
                  <c:v>6</c:v>
                </c:pt>
                <c:pt idx="428">
                  <c:v>5</c:v>
                </c:pt>
                <c:pt idx="429">
                  <c:v>3</c:v>
                </c:pt>
                <c:pt idx="430">
                  <c:v>8</c:v>
                </c:pt>
                <c:pt idx="431">
                  <c:v>6</c:v>
                </c:pt>
                <c:pt idx="432">
                  <c:v>7</c:v>
                </c:pt>
                <c:pt idx="433">
                  <c:v>7</c:v>
                </c:pt>
                <c:pt idx="434">
                  <c:v>15</c:v>
                </c:pt>
                <c:pt idx="435">
                  <c:v>7</c:v>
                </c:pt>
                <c:pt idx="436">
                  <c:v>6</c:v>
                </c:pt>
                <c:pt idx="437">
                  <c:v>8</c:v>
                </c:pt>
                <c:pt idx="438">
                  <c:v>5</c:v>
                </c:pt>
                <c:pt idx="439">
                  <c:v>4</c:v>
                </c:pt>
                <c:pt idx="440">
                  <c:v>6</c:v>
                </c:pt>
                <c:pt idx="441">
                  <c:v>8</c:v>
                </c:pt>
                <c:pt idx="442">
                  <c:v>4</c:v>
                </c:pt>
                <c:pt idx="443">
                  <c:v>4</c:v>
                </c:pt>
                <c:pt idx="444">
                  <c:v>6</c:v>
                </c:pt>
                <c:pt idx="445">
                  <c:v>3</c:v>
                </c:pt>
                <c:pt idx="446">
                  <c:v>1</c:v>
                </c:pt>
                <c:pt idx="447">
                  <c:v>2</c:v>
                </c:pt>
                <c:pt idx="448">
                  <c:v>6</c:v>
                </c:pt>
                <c:pt idx="449">
                  <c:v>1</c:v>
                </c:pt>
                <c:pt idx="450">
                  <c:v>4</c:v>
                </c:pt>
                <c:pt idx="451">
                  <c:v>5</c:v>
                </c:pt>
                <c:pt idx="452">
                  <c:v>4</c:v>
                </c:pt>
                <c:pt idx="453">
                  <c:v>3</c:v>
                </c:pt>
                <c:pt idx="454">
                  <c:v>7</c:v>
                </c:pt>
                <c:pt idx="455">
                  <c:v>3</c:v>
                </c:pt>
                <c:pt idx="456">
                  <c:v>6</c:v>
                </c:pt>
                <c:pt idx="457">
                  <c:v>3</c:v>
                </c:pt>
                <c:pt idx="458">
                  <c:v>2</c:v>
                </c:pt>
                <c:pt idx="459">
                  <c:v>4</c:v>
                </c:pt>
                <c:pt idx="460">
                  <c:v>2</c:v>
                </c:pt>
                <c:pt idx="461">
                  <c:v>3</c:v>
                </c:pt>
                <c:pt idx="462">
                  <c:v>6</c:v>
                </c:pt>
                <c:pt idx="463">
                  <c:v>2</c:v>
                </c:pt>
                <c:pt idx="464">
                  <c:v>2</c:v>
                </c:pt>
                <c:pt idx="465">
                  <c:v>1</c:v>
                </c:pt>
                <c:pt idx="466">
                  <c:v>3</c:v>
                </c:pt>
                <c:pt idx="467">
                  <c:v>4</c:v>
                </c:pt>
                <c:pt idx="468">
                  <c:v>10</c:v>
                </c:pt>
                <c:pt idx="469">
                  <c:v>3</c:v>
                </c:pt>
                <c:pt idx="470">
                  <c:v>4</c:v>
                </c:pt>
                <c:pt idx="471">
                  <c:v>3</c:v>
                </c:pt>
                <c:pt idx="472">
                  <c:v>4</c:v>
                </c:pt>
                <c:pt idx="473">
                  <c:v>1</c:v>
                </c:pt>
                <c:pt idx="474">
                  <c:v>1</c:v>
                </c:pt>
                <c:pt idx="475">
                  <c:v>2</c:v>
                </c:pt>
                <c:pt idx="476">
                  <c:v>2</c:v>
                </c:pt>
                <c:pt idx="477">
                  <c:v>4</c:v>
                </c:pt>
                <c:pt idx="478">
                  <c:v>1</c:v>
                </c:pt>
                <c:pt idx="479">
                  <c:v>3</c:v>
                </c:pt>
                <c:pt idx="480">
                  <c:v>1</c:v>
                </c:pt>
                <c:pt idx="481">
                  <c:v>3</c:v>
                </c:pt>
                <c:pt idx="482">
                  <c:v>1</c:v>
                </c:pt>
                <c:pt idx="483">
                  <c:v>2</c:v>
                </c:pt>
                <c:pt idx="484">
                  <c:v>5</c:v>
                </c:pt>
                <c:pt idx="485">
                  <c:v>0</c:v>
                </c:pt>
                <c:pt idx="486">
                  <c:v>4</c:v>
                </c:pt>
                <c:pt idx="487">
                  <c:v>2</c:v>
                </c:pt>
                <c:pt idx="488">
                  <c:v>3</c:v>
                </c:pt>
                <c:pt idx="489">
                  <c:v>1</c:v>
                </c:pt>
                <c:pt idx="490">
                  <c:v>2</c:v>
                </c:pt>
                <c:pt idx="491">
                  <c:v>3</c:v>
                </c:pt>
                <c:pt idx="492">
                  <c:v>2</c:v>
                </c:pt>
                <c:pt idx="493">
                  <c:v>1</c:v>
                </c:pt>
                <c:pt idx="494">
                  <c:v>2</c:v>
                </c:pt>
                <c:pt idx="495">
                  <c:v>2</c:v>
                </c:pt>
                <c:pt idx="496">
                  <c:v>1</c:v>
                </c:pt>
                <c:pt idx="497">
                  <c:v>1</c:v>
                </c:pt>
                <c:pt idx="498">
                  <c:v>3</c:v>
                </c:pt>
                <c:pt idx="499">
                  <c:v>3</c:v>
                </c:pt>
                <c:pt idx="500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v>200mbar</c:v>
          </c:tx>
          <c:spPr>
            <a:ln>
              <a:solidFill>
                <a:schemeClr val="accent5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Sheet1!$A$2:$A$502</c:f>
              <c:numCache>
                <c:formatCode>General</c:formatCode>
                <c:ptCount val="501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  <c:pt idx="42">
                  <c:v>126</c:v>
                </c:pt>
                <c:pt idx="43">
                  <c:v>129</c:v>
                </c:pt>
                <c:pt idx="44">
                  <c:v>132</c:v>
                </c:pt>
                <c:pt idx="45">
                  <c:v>135</c:v>
                </c:pt>
                <c:pt idx="46">
                  <c:v>138</c:v>
                </c:pt>
                <c:pt idx="47">
                  <c:v>141</c:v>
                </c:pt>
                <c:pt idx="48">
                  <c:v>144</c:v>
                </c:pt>
                <c:pt idx="49">
                  <c:v>147</c:v>
                </c:pt>
                <c:pt idx="50">
                  <c:v>150</c:v>
                </c:pt>
                <c:pt idx="51">
                  <c:v>153</c:v>
                </c:pt>
                <c:pt idx="52">
                  <c:v>156</c:v>
                </c:pt>
                <c:pt idx="53">
                  <c:v>159</c:v>
                </c:pt>
                <c:pt idx="54">
                  <c:v>162</c:v>
                </c:pt>
                <c:pt idx="55">
                  <c:v>165</c:v>
                </c:pt>
                <c:pt idx="56">
                  <c:v>168</c:v>
                </c:pt>
                <c:pt idx="57">
                  <c:v>171</c:v>
                </c:pt>
                <c:pt idx="58">
                  <c:v>174</c:v>
                </c:pt>
                <c:pt idx="59">
                  <c:v>177</c:v>
                </c:pt>
                <c:pt idx="60">
                  <c:v>180</c:v>
                </c:pt>
                <c:pt idx="61">
                  <c:v>183</c:v>
                </c:pt>
                <c:pt idx="62">
                  <c:v>186</c:v>
                </c:pt>
                <c:pt idx="63">
                  <c:v>189</c:v>
                </c:pt>
                <c:pt idx="64">
                  <c:v>192</c:v>
                </c:pt>
                <c:pt idx="65">
                  <c:v>195</c:v>
                </c:pt>
                <c:pt idx="66">
                  <c:v>198</c:v>
                </c:pt>
                <c:pt idx="67">
                  <c:v>201</c:v>
                </c:pt>
                <c:pt idx="68">
                  <c:v>204</c:v>
                </c:pt>
                <c:pt idx="69">
                  <c:v>207</c:v>
                </c:pt>
                <c:pt idx="70">
                  <c:v>210</c:v>
                </c:pt>
                <c:pt idx="71">
                  <c:v>213</c:v>
                </c:pt>
                <c:pt idx="72">
                  <c:v>216</c:v>
                </c:pt>
                <c:pt idx="73">
                  <c:v>219</c:v>
                </c:pt>
                <c:pt idx="74">
                  <c:v>222</c:v>
                </c:pt>
                <c:pt idx="75">
                  <c:v>225</c:v>
                </c:pt>
                <c:pt idx="76">
                  <c:v>228</c:v>
                </c:pt>
                <c:pt idx="77">
                  <c:v>231</c:v>
                </c:pt>
                <c:pt idx="78">
                  <c:v>234</c:v>
                </c:pt>
                <c:pt idx="79">
                  <c:v>237</c:v>
                </c:pt>
                <c:pt idx="80">
                  <c:v>240</c:v>
                </c:pt>
                <c:pt idx="81">
                  <c:v>243</c:v>
                </c:pt>
                <c:pt idx="82">
                  <c:v>246</c:v>
                </c:pt>
                <c:pt idx="83">
                  <c:v>249</c:v>
                </c:pt>
                <c:pt idx="84">
                  <c:v>252</c:v>
                </c:pt>
                <c:pt idx="85">
                  <c:v>255</c:v>
                </c:pt>
                <c:pt idx="86">
                  <c:v>258</c:v>
                </c:pt>
                <c:pt idx="87">
                  <c:v>261</c:v>
                </c:pt>
                <c:pt idx="88">
                  <c:v>264</c:v>
                </c:pt>
                <c:pt idx="89">
                  <c:v>267</c:v>
                </c:pt>
                <c:pt idx="90">
                  <c:v>270</c:v>
                </c:pt>
                <c:pt idx="91">
                  <c:v>273</c:v>
                </c:pt>
                <c:pt idx="92">
                  <c:v>276</c:v>
                </c:pt>
                <c:pt idx="93">
                  <c:v>279</c:v>
                </c:pt>
                <c:pt idx="94">
                  <c:v>282</c:v>
                </c:pt>
                <c:pt idx="95">
                  <c:v>285</c:v>
                </c:pt>
                <c:pt idx="96">
                  <c:v>288</c:v>
                </c:pt>
                <c:pt idx="97">
                  <c:v>291</c:v>
                </c:pt>
                <c:pt idx="98">
                  <c:v>294</c:v>
                </c:pt>
                <c:pt idx="99">
                  <c:v>297</c:v>
                </c:pt>
                <c:pt idx="100">
                  <c:v>300</c:v>
                </c:pt>
                <c:pt idx="101">
                  <c:v>303</c:v>
                </c:pt>
                <c:pt idx="102">
                  <c:v>306</c:v>
                </c:pt>
                <c:pt idx="103">
                  <c:v>309</c:v>
                </c:pt>
                <c:pt idx="104">
                  <c:v>312</c:v>
                </c:pt>
                <c:pt idx="105">
                  <c:v>315</c:v>
                </c:pt>
                <c:pt idx="106">
                  <c:v>318</c:v>
                </c:pt>
                <c:pt idx="107">
                  <c:v>321</c:v>
                </c:pt>
                <c:pt idx="108">
                  <c:v>324</c:v>
                </c:pt>
                <c:pt idx="109">
                  <c:v>327</c:v>
                </c:pt>
                <c:pt idx="110">
                  <c:v>330</c:v>
                </c:pt>
                <c:pt idx="111">
                  <c:v>333</c:v>
                </c:pt>
                <c:pt idx="112">
                  <c:v>336</c:v>
                </c:pt>
                <c:pt idx="113">
                  <c:v>339</c:v>
                </c:pt>
                <c:pt idx="114">
                  <c:v>342</c:v>
                </c:pt>
                <c:pt idx="115">
                  <c:v>345</c:v>
                </c:pt>
                <c:pt idx="116">
                  <c:v>348</c:v>
                </c:pt>
                <c:pt idx="117">
                  <c:v>351</c:v>
                </c:pt>
                <c:pt idx="118">
                  <c:v>354</c:v>
                </c:pt>
                <c:pt idx="119">
                  <c:v>357</c:v>
                </c:pt>
                <c:pt idx="120">
                  <c:v>360</c:v>
                </c:pt>
                <c:pt idx="121">
                  <c:v>363</c:v>
                </c:pt>
                <c:pt idx="122">
                  <c:v>366</c:v>
                </c:pt>
                <c:pt idx="123">
                  <c:v>369</c:v>
                </c:pt>
                <c:pt idx="124">
                  <c:v>372</c:v>
                </c:pt>
                <c:pt idx="125">
                  <c:v>375</c:v>
                </c:pt>
                <c:pt idx="126">
                  <c:v>378</c:v>
                </c:pt>
                <c:pt idx="127">
                  <c:v>381</c:v>
                </c:pt>
                <c:pt idx="128">
                  <c:v>384</c:v>
                </c:pt>
                <c:pt idx="129">
                  <c:v>387</c:v>
                </c:pt>
                <c:pt idx="130">
                  <c:v>390</c:v>
                </c:pt>
                <c:pt idx="131">
                  <c:v>393</c:v>
                </c:pt>
                <c:pt idx="132">
                  <c:v>396</c:v>
                </c:pt>
                <c:pt idx="133">
                  <c:v>399</c:v>
                </c:pt>
                <c:pt idx="134">
                  <c:v>402</c:v>
                </c:pt>
                <c:pt idx="135">
                  <c:v>405</c:v>
                </c:pt>
                <c:pt idx="136">
                  <c:v>408</c:v>
                </c:pt>
                <c:pt idx="137">
                  <c:v>411</c:v>
                </c:pt>
                <c:pt idx="138">
                  <c:v>414</c:v>
                </c:pt>
                <c:pt idx="139">
                  <c:v>417</c:v>
                </c:pt>
                <c:pt idx="140">
                  <c:v>420</c:v>
                </c:pt>
                <c:pt idx="141">
                  <c:v>423</c:v>
                </c:pt>
                <c:pt idx="142">
                  <c:v>426</c:v>
                </c:pt>
                <c:pt idx="143">
                  <c:v>429</c:v>
                </c:pt>
                <c:pt idx="144">
                  <c:v>432</c:v>
                </c:pt>
                <c:pt idx="145">
                  <c:v>435</c:v>
                </c:pt>
                <c:pt idx="146">
                  <c:v>438</c:v>
                </c:pt>
                <c:pt idx="147">
                  <c:v>441</c:v>
                </c:pt>
                <c:pt idx="148">
                  <c:v>444</c:v>
                </c:pt>
                <c:pt idx="149">
                  <c:v>447</c:v>
                </c:pt>
                <c:pt idx="150">
                  <c:v>450</c:v>
                </c:pt>
                <c:pt idx="151">
                  <c:v>453</c:v>
                </c:pt>
                <c:pt idx="152">
                  <c:v>456</c:v>
                </c:pt>
                <c:pt idx="153">
                  <c:v>459</c:v>
                </c:pt>
                <c:pt idx="154">
                  <c:v>462</c:v>
                </c:pt>
                <c:pt idx="155">
                  <c:v>465</c:v>
                </c:pt>
                <c:pt idx="156">
                  <c:v>468</c:v>
                </c:pt>
                <c:pt idx="157">
                  <c:v>471</c:v>
                </c:pt>
                <c:pt idx="158">
                  <c:v>474</c:v>
                </c:pt>
                <c:pt idx="159">
                  <c:v>477</c:v>
                </c:pt>
                <c:pt idx="160">
                  <c:v>480</c:v>
                </c:pt>
                <c:pt idx="161">
                  <c:v>483</c:v>
                </c:pt>
                <c:pt idx="162">
                  <c:v>486</c:v>
                </c:pt>
                <c:pt idx="163">
                  <c:v>489</c:v>
                </c:pt>
                <c:pt idx="164">
                  <c:v>492</c:v>
                </c:pt>
                <c:pt idx="165">
                  <c:v>495</c:v>
                </c:pt>
                <c:pt idx="166">
                  <c:v>498</c:v>
                </c:pt>
                <c:pt idx="167">
                  <c:v>501</c:v>
                </c:pt>
                <c:pt idx="168">
                  <c:v>504</c:v>
                </c:pt>
                <c:pt idx="169">
                  <c:v>507</c:v>
                </c:pt>
                <c:pt idx="170">
                  <c:v>510</c:v>
                </c:pt>
                <c:pt idx="171">
                  <c:v>513</c:v>
                </c:pt>
                <c:pt idx="172">
                  <c:v>516</c:v>
                </c:pt>
                <c:pt idx="173">
                  <c:v>519</c:v>
                </c:pt>
                <c:pt idx="174">
                  <c:v>522</c:v>
                </c:pt>
                <c:pt idx="175">
                  <c:v>525</c:v>
                </c:pt>
                <c:pt idx="176">
                  <c:v>528</c:v>
                </c:pt>
                <c:pt idx="177">
                  <c:v>531</c:v>
                </c:pt>
                <c:pt idx="178">
                  <c:v>534</c:v>
                </c:pt>
                <c:pt idx="179">
                  <c:v>537</c:v>
                </c:pt>
                <c:pt idx="180">
                  <c:v>540</c:v>
                </c:pt>
                <c:pt idx="181">
                  <c:v>543</c:v>
                </c:pt>
                <c:pt idx="182">
                  <c:v>546</c:v>
                </c:pt>
                <c:pt idx="183">
                  <c:v>549</c:v>
                </c:pt>
                <c:pt idx="184">
                  <c:v>552</c:v>
                </c:pt>
                <c:pt idx="185">
                  <c:v>555</c:v>
                </c:pt>
                <c:pt idx="186">
                  <c:v>558</c:v>
                </c:pt>
                <c:pt idx="187">
                  <c:v>561</c:v>
                </c:pt>
                <c:pt idx="188">
                  <c:v>564</c:v>
                </c:pt>
                <c:pt idx="189">
                  <c:v>567</c:v>
                </c:pt>
                <c:pt idx="190">
                  <c:v>570</c:v>
                </c:pt>
                <c:pt idx="191">
                  <c:v>573</c:v>
                </c:pt>
                <c:pt idx="192">
                  <c:v>576</c:v>
                </c:pt>
                <c:pt idx="193">
                  <c:v>579</c:v>
                </c:pt>
                <c:pt idx="194">
                  <c:v>582</c:v>
                </c:pt>
                <c:pt idx="195">
                  <c:v>585</c:v>
                </c:pt>
                <c:pt idx="196">
                  <c:v>588</c:v>
                </c:pt>
                <c:pt idx="197">
                  <c:v>591</c:v>
                </c:pt>
                <c:pt idx="198">
                  <c:v>594</c:v>
                </c:pt>
                <c:pt idx="199">
                  <c:v>597</c:v>
                </c:pt>
                <c:pt idx="200">
                  <c:v>600</c:v>
                </c:pt>
                <c:pt idx="201">
                  <c:v>603</c:v>
                </c:pt>
                <c:pt idx="202">
                  <c:v>606</c:v>
                </c:pt>
                <c:pt idx="203">
                  <c:v>609</c:v>
                </c:pt>
                <c:pt idx="204">
                  <c:v>612</c:v>
                </c:pt>
                <c:pt idx="205">
                  <c:v>615</c:v>
                </c:pt>
                <c:pt idx="206">
                  <c:v>618</c:v>
                </c:pt>
                <c:pt idx="207">
                  <c:v>621</c:v>
                </c:pt>
                <c:pt idx="208">
                  <c:v>624</c:v>
                </c:pt>
                <c:pt idx="209">
                  <c:v>627</c:v>
                </c:pt>
                <c:pt idx="210">
                  <c:v>630</c:v>
                </c:pt>
                <c:pt idx="211">
                  <c:v>633</c:v>
                </c:pt>
                <c:pt idx="212">
                  <c:v>636</c:v>
                </c:pt>
                <c:pt idx="213">
                  <c:v>639</c:v>
                </c:pt>
                <c:pt idx="214">
                  <c:v>642</c:v>
                </c:pt>
                <c:pt idx="215">
                  <c:v>645</c:v>
                </c:pt>
                <c:pt idx="216">
                  <c:v>648</c:v>
                </c:pt>
                <c:pt idx="217">
                  <c:v>651</c:v>
                </c:pt>
                <c:pt idx="218">
                  <c:v>654</c:v>
                </c:pt>
                <c:pt idx="219">
                  <c:v>657</c:v>
                </c:pt>
                <c:pt idx="220">
                  <c:v>660</c:v>
                </c:pt>
                <c:pt idx="221">
                  <c:v>663</c:v>
                </c:pt>
                <c:pt idx="222">
                  <c:v>666</c:v>
                </c:pt>
                <c:pt idx="223">
                  <c:v>669</c:v>
                </c:pt>
                <c:pt idx="224">
                  <c:v>672</c:v>
                </c:pt>
                <c:pt idx="225">
                  <c:v>675</c:v>
                </c:pt>
                <c:pt idx="226">
                  <c:v>678</c:v>
                </c:pt>
                <c:pt idx="227">
                  <c:v>681</c:v>
                </c:pt>
                <c:pt idx="228">
                  <c:v>684</c:v>
                </c:pt>
                <c:pt idx="229">
                  <c:v>687</c:v>
                </c:pt>
                <c:pt idx="230">
                  <c:v>690</c:v>
                </c:pt>
                <c:pt idx="231">
                  <c:v>693</c:v>
                </c:pt>
                <c:pt idx="232">
                  <c:v>696</c:v>
                </c:pt>
                <c:pt idx="233">
                  <c:v>699</c:v>
                </c:pt>
                <c:pt idx="234">
                  <c:v>702</c:v>
                </c:pt>
                <c:pt idx="235">
                  <c:v>705</c:v>
                </c:pt>
                <c:pt idx="236">
                  <c:v>708</c:v>
                </c:pt>
                <c:pt idx="237">
                  <c:v>711</c:v>
                </c:pt>
                <c:pt idx="238">
                  <c:v>714</c:v>
                </c:pt>
                <c:pt idx="239">
                  <c:v>717</c:v>
                </c:pt>
                <c:pt idx="240">
                  <c:v>720</c:v>
                </c:pt>
                <c:pt idx="241">
                  <c:v>723</c:v>
                </c:pt>
                <c:pt idx="242">
                  <c:v>726</c:v>
                </c:pt>
                <c:pt idx="243">
                  <c:v>729</c:v>
                </c:pt>
                <c:pt idx="244">
                  <c:v>732</c:v>
                </c:pt>
                <c:pt idx="245">
                  <c:v>735</c:v>
                </c:pt>
                <c:pt idx="246">
                  <c:v>738</c:v>
                </c:pt>
                <c:pt idx="247">
                  <c:v>741</c:v>
                </c:pt>
                <c:pt idx="248">
                  <c:v>744</c:v>
                </c:pt>
                <c:pt idx="249">
                  <c:v>747</c:v>
                </c:pt>
                <c:pt idx="250">
                  <c:v>750</c:v>
                </c:pt>
                <c:pt idx="251">
                  <c:v>753</c:v>
                </c:pt>
                <c:pt idx="252">
                  <c:v>756</c:v>
                </c:pt>
                <c:pt idx="253">
                  <c:v>759</c:v>
                </c:pt>
                <c:pt idx="254">
                  <c:v>762</c:v>
                </c:pt>
                <c:pt idx="255">
                  <c:v>765</c:v>
                </c:pt>
                <c:pt idx="256">
                  <c:v>768</c:v>
                </c:pt>
                <c:pt idx="257">
                  <c:v>771</c:v>
                </c:pt>
                <c:pt idx="258">
                  <c:v>774</c:v>
                </c:pt>
                <c:pt idx="259">
                  <c:v>777</c:v>
                </c:pt>
                <c:pt idx="260">
                  <c:v>780</c:v>
                </c:pt>
                <c:pt idx="261">
                  <c:v>783</c:v>
                </c:pt>
                <c:pt idx="262">
                  <c:v>786</c:v>
                </c:pt>
                <c:pt idx="263">
                  <c:v>789</c:v>
                </c:pt>
                <c:pt idx="264">
                  <c:v>792</c:v>
                </c:pt>
                <c:pt idx="265">
                  <c:v>795</c:v>
                </c:pt>
                <c:pt idx="266">
                  <c:v>798</c:v>
                </c:pt>
                <c:pt idx="267">
                  <c:v>801</c:v>
                </c:pt>
                <c:pt idx="268">
                  <c:v>804</c:v>
                </c:pt>
                <c:pt idx="269">
                  <c:v>807</c:v>
                </c:pt>
                <c:pt idx="270">
                  <c:v>810</c:v>
                </c:pt>
                <c:pt idx="271">
                  <c:v>813</c:v>
                </c:pt>
                <c:pt idx="272">
                  <c:v>816</c:v>
                </c:pt>
                <c:pt idx="273">
                  <c:v>819</c:v>
                </c:pt>
                <c:pt idx="274">
                  <c:v>822</c:v>
                </c:pt>
                <c:pt idx="275">
                  <c:v>825</c:v>
                </c:pt>
                <c:pt idx="276">
                  <c:v>828</c:v>
                </c:pt>
                <c:pt idx="277">
                  <c:v>831</c:v>
                </c:pt>
                <c:pt idx="278">
                  <c:v>834</c:v>
                </c:pt>
                <c:pt idx="279">
                  <c:v>837</c:v>
                </c:pt>
                <c:pt idx="280">
                  <c:v>840</c:v>
                </c:pt>
                <c:pt idx="281">
                  <c:v>843</c:v>
                </c:pt>
                <c:pt idx="282">
                  <c:v>846</c:v>
                </c:pt>
                <c:pt idx="283">
                  <c:v>849</c:v>
                </c:pt>
                <c:pt idx="284">
                  <c:v>852</c:v>
                </c:pt>
                <c:pt idx="285">
                  <c:v>855</c:v>
                </c:pt>
                <c:pt idx="286">
                  <c:v>858</c:v>
                </c:pt>
                <c:pt idx="287">
                  <c:v>861</c:v>
                </c:pt>
                <c:pt idx="288">
                  <c:v>864</c:v>
                </c:pt>
                <c:pt idx="289">
                  <c:v>867</c:v>
                </c:pt>
                <c:pt idx="290">
                  <c:v>870</c:v>
                </c:pt>
                <c:pt idx="291">
                  <c:v>873</c:v>
                </c:pt>
                <c:pt idx="292">
                  <c:v>876</c:v>
                </c:pt>
                <c:pt idx="293">
                  <c:v>879</c:v>
                </c:pt>
                <c:pt idx="294">
                  <c:v>882</c:v>
                </c:pt>
                <c:pt idx="295">
                  <c:v>885</c:v>
                </c:pt>
                <c:pt idx="296">
                  <c:v>888</c:v>
                </c:pt>
                <c:pt idx="297">
                  <c:v>891</c:v>
                </c:pt>
                <c:pt idx="298">
                  <c:v>894</c:v>
                </c:pt>
                <c:pt idx="299">
                  <c:v>897</c:v>
                </c:pt>
                <c:pt idx="300">
                  <c:v>900</c:v>
                </c:pt>
                <c:pt idx="301">
                  <c:v>903</c:v>
                </c:pt>
                <c:pt idx="302">
                  <c:v>906</c:v>
                </c:pt>
                <c:pt idx="303">
                  <c:v>909</c:v>
                </c:pt>
                <c:pt idx="304">
                  <c:v>912</c:v>
                </c:pt>
                <c:pt idx="305">
                  <c:v>915</c:v>
                </c:pt>
                <c:pt idx="306">
                  <c:v>918</c:v>
                </c:pt>
                <c:pt idx="307">
                  <c:v>921</c:v>
                </c:pt>
                <c:pt idx="308">
                  <c:v>924</c:v>
                </c:pt>
                <c:pt idx="309">
                  <c:v>927</c:v>
                </c:pt>
                <c:pt idx="310">
                  <c:v>930</c:v>
                </c:pt>
                <c:pt idx="311">
                  <c:v>933</c:v>
                </c:pt>
                <c:pt idx="312">
                  <c:v>936</c:v>
                </c:pt>
                <c:pt idx="313">
                  <c:v>939</c:v>
                </c:pt>
                <c:pt idx="314">
                  <c:v>942</c:v>
                </c:pt>
                <c:pt idx="315">
                  <c:v>945</c:v>
                </c:pt>
                <c:pt idx="316">
                  <c:v>948</c:v>
                </c:pt>
                <c:pt idx="317">
                  <c:v>951</c:v>
                </c:pt>
                <c:pt idx="318">
                  <c:v>954</c:v>
                </c:pt>
                <c:pt idx="319">
                  <c:v>957</c:v>
                </c:pt>
                <c:pt idx="320">
                  <c:v>960</c:v>
                </c:pt>
                <c:pt idx="321">
                  <c:v>963</c:v>
                </c:pt>
                <c:pt idx="322">
                  <c:v>966</c:v>
                </c:pt>
                <c:pt idx="323">
                  <c:v>969</c:v>
                </c:pt>
                <c:pt idx="324">
                  <c:v>972</c:v>
                </c:pt>
                <c:pt idx="325">
                  <c:v>975</c:v>
                </c:pt>
                <c:pt idx="326">
                  <c:v>978</c:v>
                </c:pt>
                <c:pt idx="327">
                  <c:v>981</c:v>
                </c:pt>
                <c:pt idx="328">
                  <c:v>984</c:v>
                </c:pt>
                <c:pt idx="329">
                  <c:v>987</c:v>
                </c:pt>
                <c:pt idx="330">
                  <c:v>990</c:v>
                </c:pt>
                <c:pt idx="331">
                  <c:v>993</c:v>
                </c:pt>
                <c:pt idx="332">
                  <c:v>996</c:v>
                </c:pt>
                <c:pt idx="333">
                  <c:v>999</c:v>
                </c:pt>
                <c:pt idx="334">
                  <c:v>1002</c:v>
                </c:pt>
                <c:pt idx="335">
                  <c:v>1005</c:v>
                </c:pt>
                <c:pt idx="336">
                  <c:v>1008</c:v>
                </c:pt>
                <c:pt idx="337">
                  <c:v>1011</c:v>
                </c:pt>
                <c:pt idx="338">
                  <c:v>1014</c:v>
                </c:pt>
                <c:pt idx="339">
                  <c:v>1017</c:v>
                </c:pt>
                <c:pt idx="340">
                  <c:v>1020</c:v>
                </c:pt>
                <c:pt idx="341">
                  <c:v>1023</c:v>
                </c:pt>
                <c:pt idx="342">
                  <c:v>1026</c:v>
                </c:pt>
                <c:pt idx="343">
                  <c:v>1029</c:v>
                </c:pt>
                <c:pt idx="344">
                  <c:v>1032</c:v>
                </c:pt>
                <c:pt idx="345">
                  <c:v>1035</c:v>
                </c:pt>
                <c:pt idx="346">
                  <c:v>1038</c:v>
                </c:pt>
                <c:pt idx="347">
                  <c:v>1041</c:v>
                </c:pt>
                <c:pt idx="348">
                  <c:v>1044</c:v>
                </c:pt>
                <c:pt idx="349">
                  <c:v>1047</c:v>
                </c:pt>
                <c:pt idx="350">
                  <c:v>1050</c:v>
                </c:pt>
                <c:pt idx="351">
                  <c:v>1053</c:v>
                </c:pt>
                <c:pt idx="352">
                  <c:v>1056</c:v>
                </c:pt>
                <c:pt idx="353">
                  <c:v>1059</c:v>
                </c:pt>
                <c:pt idx="354">
                  <c:v>1062</c:v>
                </c:pt>
                <c:pt idx="355">
                  <c:v>1065</c:v>
                </c:pt>
                <c:pt idx="356">
                  <c:v>1068</c:v>
                </c:pt>
                <c:pt idx="357">
                  <c:v>1071</c:v>
                </c:pt>
                <c:pt idx="358">
                  <c:v>1074</c:v>
                </c:pt>
                <c:pt idx="359">
                  <c:v>1077</c:v>
                </c:pt>
                <c:pt idx="360">
                  <c:v>1080</c:v>
                </c:pt>
                <c:pt idx="361">
                  <c:v>1083</c:v>
                </c:pt>
                <c:pt idx="362">
                  <c:v>1086</c:v>
                </c:pt>
                <c:pt idx="363">
                  <c:v>1089</c:v>
                </c:pt>
                <c:pt idx="364">
                  <c:v>1092</c:v>
                </c:pt>
                <c:pt idx="365">
                  <c:v>1095</c:v>
                </c:pt>
                <c:pt idx="366">
                  <c:v>1098</c:v>
                </c:pt>
                <c:pt idx="367">
                  <c:v>1101</c:v>
                </c:pt>
                <c:pt idx="368">
                  <c:v>1104</c:v>
                </c:pt>
                <c:pt idx="369">
                  <c:v>1107</c:v>
                </c:pt>
                <c:pt idx="370">
                  <c:v>1110</c:v>
                </c:pt>
                <c:pt idx="371">
                  <c:v>1113</c:v>
                </c:pt>
                <c:pt idx="372">
                  <c:v>1116</c:v>
                </c:pt>
                <c:pt idx="373">
                  <c:v>1119</c:v>
                </c:pt>
                <c:pt idx="374">
                  <c:v>1122</c:v>
                </c:pt>
                <c:pt idx="375">
                  <c:v>1125</c:v>
                </c:pt>
                <c:pt idx="376">
                  <c:v>1128</c:v>
                </c:pt>
                <c:pt idx="377">
                  <c:v>1131</c:v>
                </c:pt>
                <c:pt idx="378">
                  <c:v>1134</c:v>
                </c:pt>
                <c:pt idx="379">
                  <c:v>1137</c:v>
                </c:pt>
                <c:pt idx="380">
                  <c:v>1140</c:v>
                </c:pt>
                <c:pt idx="381">
                  <c:v>1143</c:v>
                </c:pt>
                <c:pt idx="382">
                  <c:v>1146</c:v>
                </c:pt>
                <c:pt idx="383">
                  <c:v>1149</c:v>
                </c:pt>
                <c:pt idx="384">
                  <c:v>1152</c:v>
                </c:pt>
                <c:pt idx="385">
                  <c:v>1155</c:v>
                </c:pt>
                <c:pt idx="386">
                  <c:v>1158</c:v>
                </c:pt>
                <c:pt idx="387">
                  <c:v>1161</c:v>
                </c:pt>
                <c:pt idx="388">
                  <c:v>1164</c:v>
                </c:pt>
                <c:pt idx="389">
                  <c:v>1167</c:v>
                </c:pt>
                <c:pt idx="390">
                  <c:v>1170</c:v>
                </c:pt>
                <c:pt idx="391">
                  <c:v>1173</c:v>
                </c:pt>
                <c:pt idx="392">
                  <c:v>1176</c:v>
                </c:pt>
                <c:pt idx="393">
                  <c:v>1179</c:v>
                </c:pt>
                <c:pt idx="394">
                  <c:v>1182</c:v>
                </c:pt>
                <c:pt idx="395">
                  <c:v>1185</c:v>
                </c:pt>
                <c:pt idx="396">
                  <c:v>1188</c:v>
                </c:pt>
                <c:pt idx="397">
                  <c:v>1191</c:v>
                </c:pt>
                <c:pt idx="398">
                  <c:v>1194</c:v>
                </c:pt>
                <c:pt idx="399">
                  <c:v>1197</c:v>
                </c:pt>
                <c:pt idx="400">
                  <c:v>1200</c:v>
                </c:pt>
                <c:pt idx="401">
                  <c:v>1203</c:v>
                </c:pt>
                <c:pt idx="402">
                  <c:v>1206</c:v>
                </c:pt>
                <c:pt idx="403">
                  <c:v>1209</c:v>
                </c:pt>
                <c:pt idx="404">
                  <c:v>1212</c:v>
                </c:pt>
                <c:pt idx="405">
                  <c:v>1215</c:v>
                </c:pt>
                <c:pt idx="406">
                  <c:v>1218</c:v>
                </c:pt>
                <c:pt idx="407">
                  <c:v>1221</c:v>
                </c:pt>
                <c:pt idx="408">
                  <c:v>1224</c:v>
                </c:pt>
                <c:pt idx="409">
                  <c:v>1227</c:v>
                </c:pt>
                <c:pt idx="410">
                  <c:v>1230</c:v>
                </c:pt>
                <c:pt idx="411">
                  <c:v>1233</c:v>
                </c:pt>
                <c:pt idx="412">
                  <c:v>1236</c:v>
                </c:pt>
                <c:pt idx="413">
                  <c:v>1239</c:v>
                </c:pt>
                <c:pt idx="414">
                  <c:v>1242</c:v>
                </c:pt>
                <c:pt idx="415">
                  <c:v>1245</c:v>
                </c:pt>
                <c:pt idx="416">
                  <c:v>1248</c:v>
                </c:pt>
                <c:pt idx="417">
                  <c:v>1251</c:v>
                </c:pt>
                <c:pt idx="418">
                  <c:v>1254</c:v>
                </c:pt>
                <c:pt idx="419">
                  <c:v>1257</c:v>
                </c:pt>
                <c:pt idx="420">
                  <c:v>1260</c:v>
                </c:pt>
                <c:pt idx="421">
                  <c:v>1263</c:v>
                </c:pt>
                <c:pt idx="422">
                  <c:v>1266</c:v>
                </c:pt>
                <c:pt idx="423">
                  <c:v>1269</c:v>
                </c:pt>
                <c:pt idx="424">
                  <c:v>1272</c:v>
                </c:pt>
                <c:pt idx="425">
                  <c:v>1275</c:v>
                </c:pt>
                <c:pt idx="426">
                  <c:v>1278</c:v>
                </c:pt>
                <c:pt idx="427">
                  <c:v>1281</c:v>
                </c:pt>
                <c:pt idx="428">
                  <c:v>1284</c:v>
                </c:pt>
                <c:pt idx="429">
                  <c:v>1287</c:v>
                </c:pt>
                <c:pt idx="430">
                  <c:v>1290</c:v>
                </c:pt>
                <c:pt idx="431">
                  <c:v>1293</c:v>
                </c:pt>
                <c:pt idx="432">
                  <c:v>1296</c:v>
                </c:pt>
                <c:pt idx="433">
                  <c:v>1299</c:v>
                </c:pt>
                <c:pt idx="434">
                  <c:v>1302</c:v>
                </c:pt>
                <c:pt idx="435">
                  <c:v>1305</c:v>
                </c:pt>
                <c:pt idx="436">
                  <c:v>1308</c:v>
                </c:pt>
                <c:pt idx="437">
                  <c:v>1311</c:v>
                </c:pt>
                <c:pt idx="438">
                  <c:v>1314</c:v>
                </c:pt>
                <c:pt idx="439">
                  <c:v>1317</c:v>
                </c:pt>
                <c:pt idx="440">
                  <c:v>1320</c:v>
                </c:pt>
                <c:pt idx="441">
                  <c:v>1323</c:v>
                </c:pt>
                <c:pt idx="442">
                  <c:v>1326</c:v>
                </c:pt>
                <c:pt idx="443">
                  <c:v>1329</c:v>
                </c:pt>
                <c:pt idx="444">
                  <c:v>1332</c:v>
                </c:pt>
                <c:pt idx="445">
                  <c:v>1335</c:v>
                </c:pt>
                <c:pt idx="446">
                  <c:v>1338</c:v>
                </c:pt>
                <c:pt idx="447">
                  <c:v>1341</c:v>
                </c:pt>
                <c:pt idx="448">
                  <c:v>1344</c:v>
                </c:pt>
                <c:pt idx="449">
                  <c:v>1347</c:v>
                </c:pt>
                <c:pt idx="450">
                  <c:v>1350</c:v>
                </c:pt>
                <c:pt idx="451">
                  <c:v>1353</c:v>
                </c:pt>
                <c:pt idx="452">
                  <c:v>1356</c:v>
                </c:pt>
                <c:pt idx="453">
                  <c:v>1359</c:v>
                </c:pt>
                <c:pt idx="454">
                  <c:v>1362</c:v>
                </c:pt>
                <c:pt idx="455">
                  <c:v>1365</c:v>
                </c:pt>
                <c:pt idx="456">
                  <c:v>1368</c:v>
                </c:pt>
                <c:pt idx="457">
                  <c:v>1371</c:v>
                </c:pt>
                <c:pt idx="458">
                  <c:v>1374</c:v>
                </c:pt>
                <c:pt idx="459">
                  <c:v>1377</c:v>
                </c:pt>
                <c:pt idx="460">
                  <c:v>1380</c:v>
                </c:pt>
                <c:pt idx="461">
                  <c:v>1383</c:v>
                </c:pt>
                <c:pt idx="462">
                  <c:v>1386</c:v>
                </c:pt>
                <c:pt idx="463">
                  <c:v>1389</c:v>
                </c:pt>
                <c:pt idx="464">
                  <c:v>1392</c:v>
                </c:pt>
                <c:pt idx="465">
                  <c:v>1395</c:v>
                </c:pt>
                <c:pt idx="466">
                  <c:v>1398</c:v>
                </c:pt>
                <c:pt idx="467">
                  <c:v>1401</c:v>
                </c:pt>
                <c:pt idx="468">
                  <c:v>1404</c:v>
                </c:pt>
                <c:pt idx="469">
                  <c:v>1407</c:v>
                </c:pt>
                <c:pt idx="470">
                  <c:v>1410</c:v>
                </c:pt>
                <c:pt idx="471">
                  <c:v>1413</c:v>
                </c:pt>
                <c:pt idx="472">
                  <c:v>1416</c:v>
                </c:pt>
                <c:pt idx="473">
                  <c:v>1419</c:v>
                </c:pt>
                <c:pt idx="474">
                  <c:v>1422</c:v>
                </c:pt>
                <c:pt idx="475">
                  <c:v>1425</c:v>
                </c:pt>
                <c:pt idx="476">
                  <c:v>1428</c:v>
                </c:pt>
                <c:pt idx="477">
                  <c:v>1431</c:v>
                </c:pt>
                <c:pt idx="478">
                  <c:v>1434</c:v>
                </c:pt>
                <c:pt idx="479">
                  <c:v>1437</c:v>
                </c:pt>
                <c:pt idx="480">
                  <c:v>1440</c:v>
                </c:pt>
                <c:pt idx="481">
                  <c:v>1443</c:v>
                </c:pt>
                <c:pt idx="482">
                  <c:v>1446</c:v>
                </c:pt>
                <c:pt idx="483">
                  <c:v>1449</c:v>
                </c:pt>
                <c:pt idx="484">
                  <c:v>1452</c:v>
                </c:pt>
                <c:pt idx="485">
                  <c:v>1455</c:v>
                </c:pt>
                <c:pt idx="486">
                  <c:v>1458</c:v>
                </c:pt>
                <c:pt idx="487">
                  <c:v>1461</c:v>
                </c:pt>
                <c:pt idx="488">
                  <c:v>1464</c:v>
                </c:pt>
                <c:pt idx="489">
                  <c:v>1467</c:v>
                </c:pt>
                <c:pt idx="490">
                  <c:v>1470</c:v>
                </c:pt>
                <c:pt idx="491">
                  <c:v>1473</c:v>
                </c:pt>
                <c:pt idx="492">
                  <c:v>1476</c:v>
                </c:pt>
                <c:pt idx="493">
                  <c:v>1479</c:v>
                </c:pt>
                <c:pt idx="494">
                  <c:v>1482</c:v>
                </c:pt>
                <c:pt idx="495">
                  <c:v>1485</c:v>
                </c:pt>
                <c:pt idx="496">
                  <c:v>1488</c:v>
                </c:pt>
                <c:pt idx="497">
                  <c:v>1491</c:v>
                </c:pt>
                <c:pt idx="498">
                  <c:v>1494</c:v>
                </c:pt>
                <c:pt idx="499">
                  <c:v>1497</c:v>
                </c:pt>
                <c:pt idx="500">
                  <c:v>1500</c:v>
                </c:pt>
              </c:numCache>
            </c:numRef>
          </c:xVal>
          <c:yVal>
            <c:numRef>
              <c:f>Sheet1!$E$2:$E$502</c:f>
              <c:numCache>
                <c:formatCode>General</c:formatCode>
                <c:ptCount val="501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  <c:pt idx="6">
                  <c:v>3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3</c:v>
                </c:pt>
                <c:pt idx="11">
                  <c:v>3</c:v>
                </c:pt>
                <c:pt idx="12">
                  <c:v>1</c:v>
                </c:pt>
                <c:pt idx="13">
                  <c:v>3</c:v>
                </c:pt>
                <c:pt idx="14">
                  <c:v>0</c:v>
                </c:pt>
                <c:pt idx="15">
                  <c:v>0</c:v>
                </c:pt>
                <c:pt idx="16">
                  <c:v>3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2</c:v>
                </c:pt>
                <c:pt idx="23">
                  <c:v>1</c:v>
                </c:pt>
                <c:pt idx="24">
                  <c:v>2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2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0</c:v>
                </c:pt>
                <c:pt idx="35">
                  <c:v>0</c:v>
                </c:pt>
                <c:pt idx="36">
                  <c:v>2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2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2</c:v>
                </c:pt>
                <c:pt idx="45">
                  <c:v>0</c:v>
                </c:pt>
                <c:pt idx="46">
                  <c:v>2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3</c:v>
                </c:pt>
                <c:pt idx="51">
                  <c:v>0</c:v>
                </c:pt>
                <c:pt idx="52">
                  <c:v>3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4</c:v>
                </c:pt>
                <c:pt idx="58">
                  <c:v>2</c:v>
                </c:pt>
                <c:pt idx="59">
                  <c:v>1</c:v>
                </c:pt>
                <c:pt idx="60">
                  <c:v>3</c:v>
                </c:pt>
                <c:pt idx="61">
                  <c:v>1</c:v>
                </c:pt>
                <c:pt idx="62">
                  <c:v>2</c:v>
                </c:pt>
                <c:pt idx="63">
                  <c:v>0</c:v>
                </c:pt>
                <c:pt idx="64">
                  <c:v>4</c:v>
                </c:pt>
                <c:pt idx="65">
                  <c:v>4</c:v>
                </c:pt>
                <c:pt idx="66">
                  <c:v>2</c:v>
                </c:pt>
                <c:pt idx="67">
                  <c:v>8</c:v>
                </c:pt>
                <c:pt idx="68">
                  <c:v>1</c:v>
                </c:pt>
                <c:pt idx="69">
                  <c:v>1</c:v>
                </c:pt>
                <c:pt idx="70">
                  <c:v>3</c:v>
                </c:pt>
                <c:pt idx="71">
                  <c:v>2</c:v>
                </c:pt>
                <c:pt idx="72">
                  <c:v>2</c:v>
                </c:pt>
                <c:pt idx="73">
                  <c:v>1</c:v>
                </c:pt>
                <c:pt idx="74">
                  <c:v>4</c:v>
                </c:pt>
                <c:pt idx="75">
                  <c:v>0</c:v>
                </c:pt>
                <c:pt idx="76">
                  <c:v>2</c:v>
                </c:pt>
                <c:pt idx="77">
                  <c:v>1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2</c:v>
                </c:pt>
                <c:pt idx="82">
                  <c:v>8</c:v>
                </c:pt>
                <c:pt idx="83">
                  <c:v>1</c:v>
                </c:pt>
                <c:pt idx="84">
                  <c:v>3</c:v>
                </c:pt>
                <c:pt idx="85">
                  <c:v>1</c:v>
                </c:pt>
                <c:pt idx="86">
                  <c:v>4</c:v>
                </c:pt>
                <c:pt idx="87">
                  <c:v>2</c:v>
                </c:pt>
                <c:pt idx="88">
                  <c:v>3</c:v>
                </c:pt>
                <c:pt idx="89">
                  <c:v>4</c:v>
                </c:pt>
                <c:pt idx="90">
                  <c:v>3</c:v>
                </c:pt>
                <c:pt idx="91">
                  <c:v>5</c:v>
                </c:pt>
                <c:pt idx="92">
                  <c:v>4</c:v>
                </c:pt>
                <c:pt idx="93">
                  <c:v>0</c:v>
                </c:pt>
                <c:pt idx="94">
                  <c:v>1</c:v>
                </c:pt>
                <c:pt idx="95">
                  <c:v>4</c:v>
                </c:pt>
                <c:pt idx="96">
                  <c:v>6</c:v>
                </c:pt>
                <c:pt idx="97">
                  <c:v>4</c:v>
                </c:pt>
                <c:pt idx="98">
                  <c:v>3</c:v>
                </c:pt>
                <c:pt idx="99">
                  <c:v>5</c:v>
                </c:pt>
                <c:pt idx="100">
                  <c:v>1</c:v>
                </c:pt>
                <c:pt idx="101">
                  <c:v>5</c:v>
                </c:pt>
                <c:pt idx="102">
                  <c:v>3</c:v>
                </c:pt>
                <c:pt idx="103">
                  <c:v>2</c:v>
                </c:pt>
                <c:pt idx="104">
                  <c:v>3</c:v>
                </c:pt>
                <c:pt idx="105">
                  <c:v>3</c:v>
                </c:pt>
                <c:pt idx="106">
                  <c:v>1</c:v>
                </c:pt>
                <c:pt idx="107">
                  <c:v>4</c:v>
                </c:pt>
                <c:pt idx="108">
                  <c:v>2</c:v>
                </c:pt>
                <c:pt idx="109">
                  <c:v>3</c:v>
                </c:pt>
                <c:pt idx="110">
                  <c:v>6</c:v>
                </c:pt>
                <c:pt idx="111">
                  <c:v>5</c:v>
                </c:pt>
                <c:pt idx="112">
                  <c:v>4</c:v>
                </c:pt>
                <c:pt idx="113">
                  <c:v>4</c:v>
                </c:pt>
                <c:pt idx="114">
                  <c:v>7</c:v>
                </c:pt>
                <c:pt idx="115">
                  <c:v>4</c:v>
                </c:pt>
                <c:pt idx="116">
                  <c:v>3</c:v>
                </c:pt>
                <c:pt idx="117">
                  <c:v>4</c:v>
                </c:pt>
                <c:pt idx="118">
                  <c:v>3</c:v>
                </c:pt>
                <c:pt idx="119">
                  <c:v>4</c:v>
                </c:pt>
                <c:pt idx="120">
                  <c:v>4</c:v>
                </c:pt>
                <c:pt idx="121">
                  <c:v>10</c:v>
                </c:pt>
                <c:pt idx="122">
                  <c:v>2</c:v>
                </c:pt>
                <c:pt idx="123">
                  <c:v>4</c:v>
                </c:pt>
                <c:pt idx="124">
                  <c:v>2</c:v>
                </c:pt>
                <c:pt idx="125">
                  <c:v>1</c:v>
                </c:pt>
                <c:pt idx="126">
                  <c:v>4</c:v>
                </c:pt>
                <c:pt idx="127">
                  <c:v>4</c:v>
                </c:pt>
                <c:pt idx="128">
                  <c:v>3</c:v>
                </c:pt>
                <c:pt idx="129">
                  <c:v>5</c:v>
                </c:pt>
                <c:pt idx="130">
                  <c:v>1</c:v>
                </c:pt>
                <c:pt idx="131">
                  <c:v>2</c:v>
                </c:pt>
                <c:pt idx="132">
                  <c:v>2</c:v>
                </c:pt>
                <c:pt idx="133">
                  <c:v>6</c:v>
                </c:pt>
                <c:pt idx="134">
                  <c:v>4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11</c:v>
                </c:pt>
                <c:pt idx="139">
                  <c:v>4</c:v>
                </c:pt>
                <c:pt idx="140">
                  <c:v>4</c:v>
                </c:pt>
                <c:pt idx="141">
                  <c:v>2</c:v>
                </c:pt>
                <c:pt idx="142">
                  <c:v>3</c:v>
                </c:pt>
                <c:pt idx="143">
                  <c:v>2</c:v>
                </c:pt>
                <c:pt idx="144">
                  <c:v>2</c:v>
                </c:pt>
                <c:pt idx="145">
                  <c:v>9</c:v>
                </c:pt>
                <c:pt idx="146">
                  <c:v>1</c:v>
                </c:pt>
                <c:pt idx="147">
                  <c:v>8</c:v>
                </c:pt>
                <c:pt idx="148">
                  <c:v>3</c:v>
                </c:pt>
                <c:pt idx="149">
                  <c:v>5</c:v>
                </c:pt>
                <c:pt idx="150">
                  <c:v>5</c:v>
                </c:pt>
                <c:pt idx="151">
                  <c:v>7</c:v>
                </c:pt>
                <c:pt idx="152">
                  <c:v>7</c:v>
                </c:pt>
                <c:pt idx="153">
                  <c:v>3</c:v>
                </c:pt>
                <c:pt idx="154">
                  <c:v>4</c:v>
                </c:pt>
                <c:pt idx="155">
                  <c:v>11</c:v>
                </c:pt>
                <c:pt idx="156">
                  <c:v>1</c:v>
                </c:pt>
                <c:pt idx="157">
                  <c:v>3</c:v>
                </c:pt>
                <c:pt idx="158">
                  <c:v>7</c:v>
                </c:pt>
                <c:pt idx="159">
                  <c:v>9</c:v>
                </c:pt>
                <c:pt idx="160">
                  <c:v>5</c:v>
                </c:pt>
                <c:pt idx="161">
                  <c:v>9</c:v>
                </c:pt>
                <c:pt idx="162">
                  <c:v>2</c:v>
                </c:pt>
                <c:pt idx="163">
                  <c:v>6</c:v>
                </c:pt>
                <c:pt idx="164">
                  <c:v>6</c:v>
                </c:pt>
                <c:pt idx="165">
                  <c:v>7</c:v>
                </c:pt>
                <c:pt idx="166">
                  <c:v>2</c:v>
                </c:pt>
                <c:pt idx="167">
                  <c:v>3</c:v>
                </c:pt>
                <c:pt idx="168">
                  <c:v>4</c:v>
                </c:pt>
                <c:pt idx="169">
                  <c:v>7</c:v>
                </c:pt>
                <c:pt idx="170">
                  <c:v>4</c:v>
                </c:pt>
                <c:pt idx="171">
                  <c:v>6</c:v>
                </c:pt>
                <c:pt idx="172">
                  <c:v>6</c:v>
                </c:pt>
                <c:pt idx="173">
                  <c:v>7</c:v>
                </c:pt>
                <c:pt idx="174">
                  <c:v>9</c:v>
                </c:pt>
                <c:pt idx="175">
                  <c:v>8</c:v>
                </c:pt>
                <c:pt idx="176">
                  <c:v>3</c:v>
                </c:pt>
                <c:pt idx="177">
                  <c:v>5</c:v>
                </c:pt>
                <c:pt idx="178">
                  <c:v>6</c:v>
                </c:pt>
                <c:pt idx="179">
                  <c:v>3</c:v>
                </c:pt>
                <c:pt idx="180">
                  <c:v>12</c:v>
                </c:pt>
                <c:pt idx="181">
                  <c:v>4</c:v>
                </c:pt>
                <c:pt idx="182">
                  <c:v>7</c:v>
                </c:pt>
                <c:pt idx="183">
                  <c:v>6</c:v>
                </c:pt>
                <c:pt idx="184">
                  <c:v>8</c:v>
                </c:pt>
                <c:pt idx="185">
                  <c:v>10</c:v>
                </c:pt>
                <c:pt idx="186">
                  <c:v>5</c:v>
                </c:pt>
                <c:pt idx="187">
                  <c:v>3</c:v>
                </c:pt>
                <c:pt idx="188">
                  <c:v>7</c:v>
                </c:pt>
                <c:pt idx="189">
                  <c:v>7</c:v>
                </c:pt>
                <c:pt idx="190">
                  <c:v>10</c:v>
                </c:pt>
                <c:pt idx="191">
                  <c:v>6</c:v>
                </c:pt>
                <c:pt idx="192">
                  <c:v>5</c:v>
                </c:pt>
                <c:pt idx="193">
                  <c:v>7</c:v>
                </c:pt>
                <c:pt idx="194">
                  <c:v>4</c:v>
                </c:pt>
                <c:pt idx="195">
                  <c:v>3</c:v>
                </c:pt>
                <c:pt idx="196">
                  <c:v>5</c:v>
                </c:pt>
                <c:pt idx="197">
                  <c:v>6</c:v>
                </c:pt>
                <c:pt idx="198">
                  <c:v>9</c:v>
                </c:pt>
                <c:pt idx="199">
                  <c:v>4</c:v>
                </c:pt>
                <c:pt idx="200">
                  <c:v>6</c:v>
                </c:pt>
                <c:pt idx="201">
                  <c:v>5</c:v>
                </c:pt>
                <c:pt idx="202">
                  <c:v>5</c:v>
                </c:pt>
                <c:pt idx="203">
                  <c:v>5</c:v>
                </c:pt>
                <c:pt idx="204">
                  <c:v>7</c:v>
                </c:pt>
                <c:pt idx="205">
                  <c:v>4</c:v>
                </c:pt>
                <c:pt idx="206">
                  <c:v>6</c:v>
                </c:pt>
                <c:pt idx="207">
                  <c:v>7</c:v>
                </c:pt>
                <c:pt idx="208">
                  <c:v>10</c:v>
                </c:pt>
                <c:pt idx="209">
                  <c:v>6</c:v>
                </c:pt>
                <c:pt idx="210">
                  <c:v>9</c:v>
                </c:pt>
                <c:pt idx="211">
                  <c:v>8</c:v>
                </c:pt>
                <c:pt idx="212">
                  <c:v>3</c:v>
                </c:pt>
                <c:pt idx="213">
                  <c:v>7</c:v>
                </c:pt>
                <c:pt idx="214">
                  <c:v>4</c:v>
                </c:pt>
                <c:pt idx="215">
                  <c:v>11</c:v>
                </c:pt>
                <c:pt idx="216">
                  <c:v>10</c:v>
                </c:pt>
                <c:pt idx="217">
                  <c:v>5</c:v>
                </c:pt>
                <c:pt idx="218">
                  <c:v>7</c:v>
                </c:pt>
                <c:pt idx="219">
                  <c:v>7</c:v>
                </c:pt>
                <c:pt idx="220">
                  <c:v>7</c:v>
                </c:pt>
                <c:pt idx="221">
                  <c:v>7</c:v>
                </c:pt>
                <c:pt idx="222">
                  <c:v>9</c:v>
                </c:pt>
                <c:pt idx="223">
                  <c:v>4</c:v>
                </c:pt>
                <c:pt idx="224">
                  <c:v>5</c:v>
                </c:pt>
                <c:pt idx="225">
                  <c:v>9</c:v>
                </c:pt>
                <c:pt idx="226">
                  <c:v>6</c:v>
                </c:pt>
                <c:pt idx="227">
                  <c:v>10</c:v>
                </c:pt>
                <c:pt idx="228">
                  <c:v>6</c:v>
                </c:pt>
                <c:pt idx="229">
                  <c:v>10</c:v>
                </c:pt>
                <c:pt idx="230">
                  <c:v>7</c:v>
                </c:pt>
                <c:pt idx="231">
                  <c:v>10</c:v>
                </c:pt>
                <c:pt idx="232">
                  <c:v>3</c:v>
                </c:pt>
                <c:pt idx="233">
                  <c:v>3</c:v>
                </c:pt>
                <c:pt idx="234">
                  <c:v>7</c:v>
                </c:pt>
                <c:pt idx="235">
                  <c:v>5</c:v>
                </c:pt>
                <c:pt idx="236">
                  <c:v>10</c:v>
                </c:pt>
                <c:pt idx="237">
                  <c:v>5</c:v>
                </c:pt>
                <c:pt idx="238">
                  <c:v>6</c:v>
                </c:pt>
                <c:pt idx="239">
                  <c:v>9</c:v>
                </c:pt>
                <c:pt idx="240">
                  <c:v>5</c:v>
                </c:pt>
                <c:pt idx="241">
                  <c:v>6</c:v>
                </c:pt>
                <c:pt idx="242">
                  <c:v>10</c:v>
                </c:pt>
                <c:pt idx="243">
                  <c:v>5</c:v>
                </c:pt>
                <c:pt idx="244">
                  <c:v>5</c:v>
                </c:pt>
                <c:pt idx="245">
                  <c:v>5</c:v>
                </c:pt>
                <c:pt idx="246">
                  <c:v>9</c:v>
                </c:pt>
                <c:pt idx="247">
                  <c:v>3</c:v>
                </c:pt>
                <c:pt idx="248">
                  <c:v>6</c:v>
                </c:pt>
                <c:pt idx="249">
                  <c:v>4</c:v>
                </c:pt>
                <c:pt idx="250">
                  <c:v>5</c:v>
                </c:pt>
                <c:pt idx="251">
                  <c:v>7</c:v>
                </c:pt>
                <c:pt idx="252">
                  <c:v>9</c:v>
                </c:pt>
                <c:pt idx="253">
                  <c:v>14</c:v>
                </c:pt>
                <c:pt idx="254">
                  <c:v>8</c:v>
                </c:pt>
                <c:pt idx="255">
                  <c:v>8</c:v>
                </c:pt>
                <c:pt idx="256">
                  <c:v>8</c:v>
                </c:pt>
                <c:pt idx="257">
                  <c:v>7</c:v>
                </c:pt>
                <c:pt idx="258">
                  <c:v>3</c:v>
                </c:pt>
                <c:pt idx="259">
                  <c:v>14</c:v>
                </c:pt>
                <c:pt idx="260">
                  <c:v>1</c:v>
                </c:pt>
                <c:pt idx="261">
                  <c:v>4</c:v>
                </c:pt>
                <c:pt idx="262">
                  <c:v>2</c:v>
                </c:pt>
                <c:pt idx="263">
                  <c:v>7</c:v>
                </c:pt>
                <c:pt idx="264">
                  <c:v>5</c:v>
                </c:pt>
                <c:pt idx="265">
                  <c:v>6</c:v>
                </c:pt>
                <c:pt idx="266">
                  <c:v>7</c:v>
                </c:pt>
                <c:pt idx="267">
                  <c:v>4</c:v>
                </c:pt>
                <c:pt idx="268">
                  <c:v>8</c:v>
                </c:pt>
                <c:pt idx="269">
                  <c:v>3</c:v>
                </c:pt>
                <c:pt idx="270">
                  <c:v>8</c:v>
                </c:pt>
                <c:pt idx="271">
                  <c:v>12</c:v>
                </c:pt>
                <c:pt idx="272">
                  <c:v>9</c:v>
                </c:pt>
                <c:pt idx="273">
                  <c:v>8</c:v>
                </c:pt>
                <c:pt idx="274">
                  <c:v>4</c:v>
                </c:pt>
                <c:pt idx="275">
                  <c:v>4</c:v>
                </c:pt>
                <c:pt idx="276">
                  <c:v>2</c:v>
                </c:pt>
                <c:pt idx="277">
                  <c:v>4</c:v>
                </c:pt>
                <c:pt idx="278">
                  <c:v>11</c:v>
                </c:pt>
                <c:pt idx="279">
                  <c:v>8</c:v>
                </c:pt>
                <c:pt idx="280">
                  <c:v>2</c:v>
                </c:pt>
                <c:pt idx="281">
                  <c:v>12</c:v>
                </c:pt>
                <c:pt idx="282">
                  <c:v>6</c:v>
                </c:pt>
                <c:pt idx="283">
                  <c:v>2</c:v>
                </c:pt>
                <c:pt idx="284">
                  <c:v>8</c:v>
                </c:pt>
                <c:pt idx="285">
                  <c:v>4</c:v>
                </c:pt>
                <c:pt idx="286">
                  <c:v>4</c:v>
                </c:pt>
                <c:pt idx="287">
                  <c:v>9</c:v>
                </c:pt>
                <c:pt idx="288">
                  <c:v>10</c:v>
                </c:pt>
                <c:pt idx="289">
                  <c:v>8</c:v>
                </c:pt>
                <c:pt idx="290">
                  <c:v>7</c:v>
                </c:pt>
                <c:pt idx="291">
                  <c:v>13</c:v>
                </c:pt>
                <c:pt idx="292">
                  <c:v>6</c:v>
                </c:pt>
                <c:pt idx="293">
                  <c:v>7</c:v>
                </c:pt>
                <c:pt idx="294">
                  <c:v>8</c:v>
                </c:pt>
                <c:pt idx="295">
                  <c:v>16</c:v>
                </c:pt>
                <c:pt idx="296">
                  <c:v>9</c:v>
                </c:pt>
                <c:pt idx="297">
                  <c:v>5</c:v>
                </c:pt>
                <c:pt idx="298">
                  <c:v>7</c:v>
                </c:pt>
                <c:pt idx="299">
                  <c:v>8</c:v>
                </c:pt>
                <c:pt idx="300">
                  <c:v>6</c:v>
                </c:pt>
                <c:pt idx="301">
                  <c:v>7</c:v>
                </c:pt>
                <c:pt idx="302">
                  <c:v>7</c:v>
                </c:pt>
                <c:pt idx="303">
                  <c:v>7</c:v>
                </c:pt>
                <c:pt idx="304">
                  <c:v>5</c:v>
                </c:pt>
                <c:pt idx="305">
                  <c:v>7</c:v>
                </c:pt>
                <c:pt idx="306">
                  <c:v>9</c:v>
                </c:pt>
                <c:pt idx="307">
                  <c:v>6</c:v>
                </c:pt>
                <c:pt idx="308">
                  <c:v>4</c:v>
                </c:pt>
                <c:pt idx="309">
                  <c:v>5</c:v>
                </c:pt>
                <c:pt idx="310">
                  <c:v>5</c:v>
                </c:pt>
                <c:pt idx="311">
                  <c:v>7</c:v>
                </c:pt>
                <c:pt idx="312">
                  <c:v>4</c:v>
                </c:pt>
                <c:pt idx="313">
                  <c:v>5</c:v>
                </c:pt>
                <c:pt idx="314">
                  <c:v>11</c:v>
                </c:pt>
                <c:pt idx="315">
                  <c:v>4</c:v>
                </c:pt>
                <c:pt idx="316">
                  <c:v>3</c:v>
                </c:pt>
                <c:pt idx="317">
                  <c:v>5</c:v>
                </c:pt>
                <c:pt idx="318">
                  <c:v>4</c:v>
                </c:pt>
                <c:pt idx="319">
                  <c:v>4</c:v>
                </c:pt>
                <c:pt idx="320">
                  <c:v>6</c:v>
                </c:pt>
                <c:pt idx="321">
                  <c:v>8</c:v>
                </c:pt>
                <c:pt idx="322">
                  <c:v>7</c:v>
                </c:pt>
                <c:pt idx="323">
                  <c:v>7</c:v>
                </c:pt>
                <c:pt idx="324">
                  <c:v>5</c:v>
                </c:pt>
                <c:pt idx="325">
                  <c:v>7</c:v>
                </c:pt>
                <c:pt idx="326">
                  <c:v>4</c:v>
                </c:pt>
                <c:pt idx="327">
                  <c:v>3</c:v>
                </c:pt>
                <c:pt idx="328">
                  <c:v>10</c:v>
                </c:pt>
                <c:pt idx="329">
                  <c:v>4</c:v>
                </c:pt>
                <c:pt idx="330">
                  <c:v>8</c:v>
                </c:pt>
                <c:pt idx="331">
                  <c:v>8</c:v>
                </c:pt>
                <c:pt idx="332">
                  <c:v>6</c:v>
                </c:pt>
                <c:pt idx="333">
                  <c:v>4</c:v>
                </c:pt>
                <c:pt idx="334">
                  <c:v>3</c:v>
                </c:pt>
                <c:pt idx="335">
                  <c:v>3</c:v>
                </c:pt>
                <c:pt idx="336">
                  <c:v>1</c:v>
                </c:pt>
                <c:pt idx="337">
                  <c:v>4</c:v>
                </c:pt>
                <c:pt idx="338">
                  <c:v>4</c:v>
                </c:pt>
                <c:pt idx="339">
                  <c:v>5</c:v>
                </c:pt>
                <c:pt idx="340">
                  <c:v>7</c:v>
                </c:pt>
                <c:pt idx="341">
                  <c:v>3</c:v>
                </c:pt>
                <c:pt idx="342">
                  <c:v>5</c:v>
                </c:pt>
                <c:pt idx="343">
                  <c:v>4</c:v>
                </c:pt>
                <c:pt idx="344">
                  <c:v>4</c:v>
                </c:pt>
                <c:pt idx="345">
                  <c:v>5</c:v>
                </c:pt>
                <c:pt idx="346">
                  <c:v>4</c:v>
                </c:pt>
                <c:pt idx="347">
                  <c:v>3</c:v>
                </c:pt>
                <c:pt idx="348">
                  <c:v>1</c:v>
                </c:pt>
                <c:pt idx="349">
                  <c:v>6</c:v>
                </c:pt>
                <c:pt idx="350">
                  <c:v>3</c:v>
                </c:pt>
                <c:pt idx="351">
                  <c:v>8</c:v>
                </c:pt>
                <c:pt idx="352">
                  <c:v>8</c:v>
                </c:pt>
                <c:pt idx="353">
                  <c:v>1</c:v>
                </c:pt>
                <c:pt idx="354">
                  <c:v>5</c:v>
                </c:pt>
                <c:pt idx="355">
                  <c:v>5</c:v>
                </c:pt>
                <c:pt idx="356">
                  <c:v>4</c:v>
                </c:pt>
                <c:pt idx="357">
                  <c:v>5</c:v>
                </c:pt>
                <c:pt idx="358">
                  <c:v>0</c:v>
                </c:pt>
                <c:pt idx="359">
                  <c:v>3</c:v>
                </c:pt>
                <c:pt idx="360">
                  <c:v>5</c:v>
                </c:pt>
                <c:pt idx="361">
                  <c:v>5</c:v>
                </c:pt>
                <c:pt idx="362">
                  <c:v>4</c:v>
                </c:pt>
                <c:pt idx="363">
                  <c:v>3</c:v>
                </c:pt>
                <c:pt idx="364">
                  <c:v>5</c:v>
                </c:pt>
                <c:pt idx="365">
                  <c:v>3</c:v>
                </c:pt>
                <c:pt idx="366">
                  <c:v>2</c:v>
                </c:pt>
                <c:pt idx="367">
                  <c:v>1</c:v>
                </c:pt>
                <c:pt idx="368">
                  <c:v>5</c:v>
                </c:pt>
                <c:pt idx="369">
                  <c:v>2</c:v>
                </c:pt>
                <c:pt idx="370">
                  <c:v>5</c:v>
                </c:pt>
                <c:pt idx="371">
                  <c:v>3</c:v>
                </c:pt>
                <c:pt idx="372">
                  <c:v>4</c:v>
                </c:pt>
                <c:pt idx="373">
                  <c:v>2</c:v>
                </c:pt>
                <c:pt idx="374">
                  <c:v>7</c:v>
                </c:pt>
                <c:pt idx="375">
                  <c:v>8</c:v>
                </c:pt>
                <c:pt idx="376">
                  <c:v>3</c:v>
                </c:pt>
                <c:pt idx="377">
                  <c:v>7</c:v>
                </c:pt>
                <c:pt idx="378">
                  <c:v>4</c:v>
                </c:pt>
                <c:pt idx="379">
                  <c:v>5</c:v>
                </c:pt>
                <c:pt idx="380">
                  <c:v>5</c:v>
                </c:pt>
                <c:pt idx="381">
                  <c:v>6</c:v>
                </c:pt>
                <c:pt idx="382">
                  <c:v>3</c:v>
                </c:pt>
                <c:pt idx="383">
                  <c:v>2</c:v>
                </c:pt>
                <c:pt idx="384">
                  <c:v>0</c:v>
                </c:pt>
                <c:pt idx="385">
                  <c:v>2</c:v>
                </c:pt>
                <c:pt idx="386">
                  <c:v>4</c:v>
                </c:pt>
                <c:pt idx="387">
                  <c:v>4</c:v>
                </c:pt>
                <c:pt idx="388">
                  <c:v>1</c:v>
                </c:pt>
                <c:pt idx="389">
                  <c:v>2</c:v>
                </c:pt>
                <c:pt idx="390">
                  <c:v>1</c:v>
                </c:pt>
                <c:pt idx="391">
                  <c:v>4</c:v>
                </c:pt>
                <c:pt idx="392">
                  <c:v>3</c:v>
                </c:pt>
                <c:pt idx="393">
                  <c:v>2</c:v>
                </c:pt>
                <c:pt idx="394">
                  <c:v>3</c:v>
                </c:pt>
                <c:pt idx="395">
                  <c:v>5</c:v>
                </c:pt>
                <c:pt idx="396">
                  <c:v>0</c:v>
                </c:pt>
                <c:pt idx="397">
                  <c:v>3</c:v>
                </c:pt>
                <c:pt idx="398">
                  <c:v>4</c:v>
                </c:pt>
                <c:pt idx="399">
                  <c:v>2</c:v>
                </c:pt>
                <c:pt idx="400">
                  <c:v>3</c:v>
                </c:pt>
                <c:pt idx="401">
                  <c:v>6</c:v>
                </c:pt>
                <c:pt idx="402">
                  <c:v>4</c:v>
                </c:pt>
                <c:pt idx="403">
                  <c:v>1</c:v>
                </c:pt>
                <c:pt idx="404">
                  <c:v>5</c:v>
                </c:pt>
                <c:pt idx="405">
                  <c:v>3</c:v>
                </c:pt>
                <c:pt idx="406">
                  <c:v>1</c:v>
                </c:pt>
                <c:pt idx="407">
                  <c:v>6</c:v>
                </c:pt>
                <c:pt idx="408">
                  <c:v>4</c:v>
                </c:pt>
                <c:pt idx="409">
                  <c:v>4</c:v>
                </c:pt>
                <c:pt idx="410">
                  <c:v>1</c:v>
                </c:pt>
                <c:pt idx="411">
                  <c:v>2</c:v>
                </c:pt>
                <c:pt idx="412">
                  <c:v>2</c:v>
                </c:pt>
                <c:pt idx="413">
                  <c:v>3</c:v>
                </c:pt>
                <c:pt idx="414">
                  <c:v>1</c:v>
                </c:pt>
                <c:pt idx="415">
                  <c:v>2</c:v>
                </c:pt>
                <c:pt idx="416">
                  <c:v>1</c:v>
                </c:pt>
                <c:pt idx="417">
                  <c:v>1</c:v>
                </c:pt>
                <c:pt idx="418">
                  <c:v>4</c:v>
                </c:pt>
                <c:pt idx="419">
                  <c:v>1</c:v>
                </c:pt>
                <c:pt idx="420">
                  <c:v>4</c:v>
                </c:pt>
                <c:pt idx="421">
                  <c:v>2</c:v>
                </c:pt>
                <c:pt idx="422">
                  <c:v>1</c:v>
                </c:pt>
                <c:pt idx="423">
                  <c:v>3</c:v>
                </c:pt>
                <c:pt idx="424">
                  <c:v>1</c:v>
                </c:pt>
                <c:pt idx="425">
                  <c:v>3</c:v>
                </c:pt>
                <c:pt idx="426">
                  <c:v>3</c:v>
                </c:pt>
                <c:pt idx="427">
                  <c:v>2</c:v>
                </c:pt>
                <c:pt idx="428">
                  <c:v>1</c:v>
                </c:pt>
                <c:pt idx="429">
                  <c:v>1</c:v>
                </c:pt>
                <c:pt idx="430">
                  <c:v>0</c:v>
                </c:pt>
                <c:pt idx="431">
                  <c:v>2</c:v>
                </c:pt>
                <c:pt idx="432">
                  <c:v>1</c:v>
                </c:pt>
                <c:pt idx="433">
                  <c:v>0</c:v>
                </c:pt>
                <c:pt idx="434">
                  <c:v>3</c:v>
                </c:pt>
                <c:pt idx="435">
                  <c:v>1</c:v>
                </c:pt>
                <c:pt idx="436">
                  <c:v>3</c:v>
                </c:pt>
                <c:pt idx="437">
                  <c:v>4</c:v>
                </c:pt>
                <c:pt idx="438">
                  <c:v>2</c:v>
                </c:pt>
                <c:pt idx="439">
                  <c:v>3</c:v>
                </c:pt>
                <c:pt idx="440">
                  <c:v>1</c:v>
                </c:pt>
                <c:pt idx="441">
                  <c:v>4</c:v>
                </c:pt>
                <c:pt idx="442">
                  <c:v>3</c:v>
                </c:pt>
                <c:pt idx="443">
                  <c:v>2</c:v>
                </c:pt>
                <c:pt idx="444">
                  <c:v>31</c:v>
                </c:pt>
                <c:pt idx="445">
                  <c:v>2</c:v>
                </c:pt>
                <c:pt idx="446">
                  <c:v>3</c:v>
                </c:pt>
                <c:pt idx="447">
                  <c:v>0</c:v>
                </c:pt>
                <c:pt idx="448">
                  <c:v>5</c:v>
                </c:pt>
                <c:pt idx="449">
                  <c:v>0</c:v>
                </c:pt>
                <c:pt idx="450">
                  <c:v>4</c:v>
                </c:pt>
                <c:pt idx="451">
                  <c:v>1</c:v>
                </c:pt>
                <c:pt idx="452">
                  <c:v>2</c:v>
                </c:pt>
                <c:pt idx="453">
                  <c:v>1</c:v>
                </c:pt>
                <c:pt idx="454">
                  <c:v>3</c:v>
                </c:pt>
                <c:pt idx="455">
                  <c:v>0</c:v>
                </c:pt>
                <c:pt idx="456">
                  <c:v>4</c:v>
                </c:pt>
                <c:pt idx="457">
                  <c:v>2</c:v>
                </c:pt>
                <c:pt idx="458">
                  <c:v>2</c:v>
                </c:pt>
                <c:pt idx="459">
                  <c:v>1</c:v>
                </c:pt>
                <c:pt idx="460">
                  <c:v>2</c:v>
                </c:pt>
                <c:pt idx="461">
                  <c:v>2</c:v>
                </c:pt>
                <c:pt idx="462">
                  <c:v>3</c:v>
                </c:pt>
                <c:pt idx="463">
                  <c:v>0</c:v>
                </c:pt>
                <c:pt idx="464">
                  <c:v>1</c:v>
                </c:pt>
                <c:pt idx="465">
                  <c:v>3</c:v>
                </c:pt>
                <c:pt idx="466">
                  <c:v>2</c:v>
                </c:pt>
                <c:pt idx="467">
                  <c:v>1</c:v>
                </c:pt>
                <c:pt idx="468">
                  <c:v>2</c:v>
                </c:pt>
                <c:pt idx="469">
                  <c:v>3</c:v>
                </c:pt>
                <c:pt idx="470">
                  <c:v>1</c:v>
                </c:pt>
                <c:pt idx="471">
                  <c:v>2</c:v>
                </c:pt>
                <c:pt idx="472">
                  <c:v>2</c:v>
                </c:pt>
                <c:pt idx="473">
                  <c:v>2</c:v>
                </c:pt>
                <c:pt idx="474">
                  <c:v>2</c:v>
                </c:pt>
                <c:pt idx="475">
                  <c:v>0</c:v>
                </c:pt>
                <c:pt idx="476">
                  <c:v>1</c:v>
                </c:pt>
                <c:pt idx="477">
                  <c:v>0</c:v>
                </c:pt>
                <c:pt idx="478">
                  <c:v>2</c:v>
                </c:pt>
                <c:pt idx="479">
                  <c:v>2</c:v>
                </c:pt>
                <c:pt idx="480">
                  <c:v>1</c:v>
                </c:pt>
                <c:pt idx="481">
                  <c:v>1</c:v>
                </c:pt>
                <c:pt idx="482">
                  <c:v>0</c:v>
                </c:pt>
                <c:pt idx="483">
                  <c:v>1</c:v>
                </c:pt>
                <c:pt idx="484">
                  <c:v>2</c:v>
                </c:pt>
                <c:pt idx="485">
                  <c:v>1</c:v>
                </c:pt>
                <c:pt idx="486">
                  <c:v>0</c:v>
                </c:pt>
                <c:pt idx="487">
                  <c:v>1</c:v>
                </c:pt>
                <c:pt idx="488">
                  <c:v>0</c:v>
                </c:pt>
                <c:pt idx="489">
                  <c:v>1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4</c:v>
                </c:pt>
                <c:pt idx="495">
                  <c:v>1</c:v>
                </c:pt>
                <c:pt idx="496">
                  <c:v>3</c:v>
                </c:pt>
                <c:pt idx="497">
                  <c:v>2</c:v>
                </c:pt>
                <c:pt idx="498">
                  <c:v>1</c:v>
                </c:pt>
                <c:pt idx="499">
                  <c:v>0</c:v>
                </c:pt>
                <c:pt idx="500">
                  <c:v>0</c:v>
                </c:pt>
              </c:numCache>
            </c:numRef>
          </c:yVal>
          <c:smooth val="1"/>
        </c:ser>
        <c:axId val="63936768"/>
        <c:axId val="63947136"/>
      </c:scatterChart>
      <c:valAx>
        <c:axId val="639367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nl-BE"/>
                  <a:t>Time,</a:t>
                </a:r>
                <a:r>
                  <a:rPr lang="nl-BE" baseline="0"/>
                  <a:t> ms</a:t>
                </a:r>
                <a:endParaRPr lang="nl-BE"/>
              </a:p>
            </c:rich>
          </c:tx>
          <c:layout/>
        </c:title>
        <c:numFmt formatCode="General" sourceLinked="1"/>
        <c:tickLblPos val="nextTo"/>
        <c:crossAx val="63947136"/>
        <c:crosses val="autoZero"/>
        <c:crossBetween val="midCat"/>
      </c:valAx>
      <c:valAx>
        <c:axId val="63947136"/>
        <c:scaling>
          <c:orientation val="minMax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nl-BE"/>
                  <a:t>ion signal. a.u.</a:t>
                </a:r>
              </a:p>
            </c:rich>
          </c:tx>
          <c:layout/>
        </c:title>
        <c:numFmt formatCode="General" sourceLinked="1"/>
        <c:tickLblPos val="nextTo"/>
        <c:crossAx val="6393676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Sheet1!$A$1:$A$4</c:f>
              <c:numCache>
                <c:formatCode>General</c:formatCode>
                <c:ptCount val="4"/>
                <c:pt idx="0">
                  <c:v>4</c:v>
                </c:pt>
                <c:pt idx="1">
                  <c:v>4.5</c:v>
                </c:pt>
                <c:pt idx="2">
                  <c:v>5</c:v>
                </c:pt>
                <c:pt idx="3">
                  <c:v>5.5</c:v>
                </c:pt>
              </c:numCache>
            </c:numRef>
          </c:xVal>
          <c:yVal>
            <c:numRef>
              <c:f>Sheet1!$B$1:$B$4</c:f>
              <c:numCache>
                <c:formatCode>General</c:formatCode>
                <c:ptCount val="4"/>
                <c:pt idx="0">
                  <c:v>32</c:v>
                </c:pt>
                <c:pt idx="1">
                  <c:v>24.5</c:v>
                </c:pt>
                <c:pt idx="2">
                  <c:v>17.5</c:v>
                </c:pt>
                <c:pt idx="3">
                  <c:v>9.5</c:v>
                </c:pt>
              </c:numCache>
            </c:numRef>
          </c:yVal>
          <c:smooth val="1"/>
        </c:ser>
        <c:axId val="83952384"/>
        <c:axId val="83954304"/>
      </c:scatterChart>
      <c:valAx>
        <c:axId val="83952384"/>
        <c:scaling>
          <c:orientation val="minMax"/>
          <c:max val="5.5"/>
          <c:min val="4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nl-BE"/>
                  <a:t>window thickness, um</a:t>
                </a:r>
              </a:p>
            </c:rich>
          </c:tx>
          <c:layout/>
        </c:title>
        <c:numFmt formatCode="General" sourceLinked="1"/>
        <c:tickLblPos val="nextTo"/>
        <c:crossAx val="83954304"/>
        <c:crosses val="autoZero"/>
        <c:crossBetween val="midCat"/>
        <c:majorUnit val="0.5"/>
      </c:valAx>
      <c:valAx>
        <c:axId val="839543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nl-BE"/>
                  <a:t>stopping</a:t>
                </a:r>
                <a:r>
                  <a:rPr lang="nl-BE" baseline="0"/>
                  <a:t> distance, mm</a:t>
                </a:r>
                <a:endParaRPr lang="nl-BE"/>
              </a:p>
            </c:rich>
          </c:tx>
          <c:layout/>
        </c:title>
        <c:numFmt formatCode="General" sourceLinked="1"/>
        <c:tickLblPos val="nextTo"/>
        <c:crossAx val="83952384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nl-BE"/>
              <a:t>300 mbar</a:t>
            </a:r>
          </a:p>
        </c:rich>
      </c:tx>
      <c:layout/>
      <c:overlay val="1"/>
    </c:title>
    <c:plotArea>
      <c:layout/>
      <c:scatterChart>
        <c:scatterStyle val="smoothMarker"/>
        <c:ser>
          <c:idx val="1"/>
          <c:order val="0"/>
          <c:tx>
            <c:v>experiment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Sheet1!$A$2:$A$502</c:f>
              <c:numCache>
                <c:formatCode>General</c:formatCode>
                <c:ptCount val="501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  <c:pt idx="42">
                  <c:v>126</c:v>
                </c:pt>
                <c:pt idx="43">
                  <c:v>129</c:v>
                </c:pt>
                <c:pt idx="44">
                  <c:v>132</c:v>
                </c:pt>
                <c:pt idx="45">
                  <c:v>135</c:v>
                </c:pt>
                <c:pt idx="46">
                  <c:v>138</c:v>
                </c:pt>
                <c:pt idx="47">
                  <c:v>141</c:v>
                </c:pt>
                <c:pt idx="48">
                  <c:v>144</c:v>
                </c:pt>
                <c:pt idx="49">
                  <c:v>147</c:v>
                </c:pt>
                <c:pt idx="50">
                  <c:v>150</c:v>
                </c:pt>
                <c:pt idx="51">
                  <c:v>153</c:v>
                </c:pt>
                <c:pt idx="52">
                  <c:v>156</c:v>
                </c:pt>
                <c:pt idx="53">
                  <c:v>159</c:v>
                </c:pt>
                <c:pt idx="54">
                  <c:v>162</c:v>
                </c:pt>
                <c:pt idx="55">
                  <c:v>165</c:v>
                </c:pt>
                <c:pt idx="56">
                  <c:v>168</c:v>
                </c:pt>
                <c:pt idx="57">
                  <c:v>171</c:v>
                </c:pt>
                <c:pt idx="58">
                  <c:v>174</c:v>
                </c:pt>
                <c:pt idx="59">
                  <c:v>177</c:v>
                </c:pt>
                <c:pt idx="60">
                  <c:v>180</c:v>
                </c:pt>
                <c:pt idx="61">
                  <c:v>183</c:v>
                </c:pt>
                <c:pt idx="62">
                  <c:v>186</c:v>
                </c:pt>
                <c:pt idx="63">
                  <c:v>189</c:v>
                </c:pt>
                <c:pt idx="64">
                  <c:v>192</c:v>
                </c:pt>
                <c:pt idx="65">
                  <c:v>195</c:v>
                </c:pt>
                <c:pt idx="66">
                  <c:v>198</c:v>
                </c:pt>
                <c:pt idx="67">
                  <c:v>201</c:v>
                </c:pt>
                <c:pt idx="68">
                  <c:v>204</c:v>
                </c:pt>
                <c:pt idx="69">
                  <c:v>207</c:v>
                </c:pt>
                <c:pt idx="70">
                  <c:v>210</c:v>
                </c:pt>
                <c:pt idx="71">
                  <c:v>213</c:v>
                </c:pt>
                <c:pt idx="72">
                  <c:v>216</c:v>
                </c:pt>
                <c:pt idx="73">
                  <c:v>219</c:v>
                </c:pt>
                <c:pt idx="74">
                  <c:v>222</c:v>
                </c:pt>
                <c:pt idx="75">
                  <c:v>225</c:v>
                </c:pt>
                <c:pt idx="76">
                  <c:v>228</c:v>
                </c:pt>
                <c:pt idx="77">
                  <c:v>231</c:v>
                </c:pt>
                <c:pt idx="78">
                  <c:v>234</c:v>
                </c:pt>
                <c:pt idx="79">
                  <c:v>237</c:v>
                </c:pt>
                <c:pt idx="80">
                  <c:v>240</c:v>
                </c:pt>
                <c:pt idx="81">
                  <c:v>243</c:v>
                </c:pt>
                <c:pt idx="82">
                  <c:v>246</c:v>
                </c:pt>
                <c:pt idx="83">
                  <c:v>249</c:v>
                </c:pt>
                <c:pt idx="84">
                  <c:v>252</c:v>
                </c:pt>
                <c:pt idx="85">
                  <c:v>255</c:v>
                </c:pt>
                <c:pt idx="86">
                  <c:v>258</c:v>
                </c:pt>
                <c:pt idx="87">
                  <c:v>261</c:v>
                </c:pt>
                <c:pt idx="88">
                  <c:v>264</c:v>
                </c:pt>
                <c:pt idx="89">
                  <c:v>267</c:v>
                </c:pt>
                <c:pt idx="90">
                  <c:v>270</c:v>
                </c:pt>
                <c:pt idx="91">
                  <c:v>273</c:v>
                </c:pt>
                <c:pt idx="92">
                  <c:v>276</c:v>
                </c:pt>
                <c:pt idx="93">
                  <c:v>279</c:v>
                </c:pt>
                <c:pt idx="94">
                  <c:v>282</c:v>
                </c:pt>
                <c:pt idx="95">
                  <c:v>285</c:v>
                </c:pt>
                <c:pt idx="96">
                  <c:v>288</c:v>
                </c:pt>
                <c:pt idx="97">
                  <c:v>291</c:v>
                </c:pt>
                <c:pt idx="98">
                  <c:v>294</c:v>
                </c:pt>
                <c:pt idx="99">
                  <c:v>297</c:v>
                </c:pt>
                <c:pt idx="100">
                  <c:v>300</c:v>
                </c:pt>
                <c:pt idx="101">
                  <c:v>303</c:v>
                </c:pt>
                <c:pt idx="102">
                  <c:v>306</c:v>
                </c:pt>
                <c:pt idx="103">
                  <c:v>309</c:v>
                </c:pt>
                <c:pt idx="104">
                  <c:v>312</c:v>
                </c:pt>
                <c:pt idx="105">
                  <c:v>315</c:v>
                </c:pt>
                <c:pt idx="106">
                  <c:v>318</c:v>
                </c:pt>
                <c:pt idx="107">
                  <c:v>321</c:v>
                </c:pt>
                <c:pt idx="108">
                  <c:v>324</c:v>
                </c:pt>
                <c:pt idx="109">
                  <c:v>327</c:v>
                </c:pt>
                <c:pt idx="110">
                  <c:v>330</c:v>
                </c:pt>
                <c:pt idx="111">
                  <c:v>333</c:v>
                </c:pt>
                <c:pt idx="112">
                  <c:v>336</c:v>
                </c:pt>
                <c:pt idx="113">
                  <c:v>339</c:v>
                </c:pt>
                <c:pt idx="114">
                  <c:v>342</c:v>
                </c:pt>
                <c:pt idx="115">
                  <c:v>345</c:v>
                </c:pt>
                <c:pt idx="116">
                  <c:v>348</c:v>
                </c:pt>
                <c:pt idx="117">
                  <c:v>351</c:v>
                </c:pt>
                <c:pt idx="118">
                  <c:v>354</c:v>
                </c:pt>
                <c:pt idx="119">
                  <c:v>357</c:v>
                </c:pt>
                <c:pt idx="120">
                  <c:v>360</c:v>
                </c:pt>
                <c:pt idx="121">
                  <c:v>363</c:v>
                </c:pt>
                <c:pt idx="122">
                  <c:v>366</c:v>
                </c:pt>
                <c:pt idx="123">
                  <c:v>369</c:v>
                </c:pt>
                <c:pt idx="124">
                  <c:v>372</c:v>
                </c:pt>
                <c:pt idx="125">
                  <c:v>375</c:v>
                </c:pt>
                <c:pt idx="126">
                  <c:v>378</c:v>
                </c:pt>
                <c:pt idx="127">
                  <c:v>381</c:v>
                </c:pt>
                <c:pt idx="128">
                  <c:v>384</c:v>
                </c:pt>
                <c:pt idx="129">
                  <c:v>387</c:v>
                </c:pt>
                <c:pt idx="130">
                  <c:v>390</c:v>
                </c:pt>
                <c:pt idx="131">
                  <c:v>393</c:v>
                </c:pt>
                <c:pt idx="132">
                  <c:v>396</c:v>
                </c:pt>
                <c:pt idx="133">
                  <c:v>399</c:v>
                </c:pt>
                <c:pt idx="134">
                  <c:v>402</c:v>
                </c:pt>
                <c:pt idx="135">
                  <c:v>405</c:v>
                </c:pt>
                <c:pt idx="136">
                  <c:v>408</c:v>
                </c:pt>
                <c:pt idx="137">
                  <c:v>411</c:v>
                </c:pt>
                <c:pt idx="138">
                  <c:v>414</c:v>
                </c:pt>
                <c:pt idx="139">
                  <c:v>417</c:v>
                </c:pt>
                <c:pt idx="140">
                  <c:v>420</c:v>
                </c:pt>
                <c:pt idx="141">
                  <c:v>423</c:v>
                </c:pt>
                <c:pt idx="142">
                  <c:v>426</c:v>
                </c:pt>
                <c:pt idx="143">
                  <c:v>429</c:v>
                </c:pt>
                <c:pt idx="144">
                  <c:v>432</c:v>
                </c:pt>
                <c:pt idx="145">
                  <c:v>435</c:v>
                </c:pt>
                <c:pt idx="146">
                  <c:v>438</c:v>
                </c:pt>
                <c:pt idx="147">
                  <c:v>441</c:v>
                </c:pt>
                <c:pt idx="148">
                  <c:v>444</c:v>
                </c:pt>
                <c:pt idx="149">
                  <c:v>447</c:v>
                </c:pt>
                <c:pt idx="150">
                  <c:v>450</c:v>
                </c:pt>
                <c:pt idx="151">
                  <c:v>453</c:v>
                </c:pt>
                <c:pt idx="152">
                  <c:v>456</c:v>
                </c:pt>
                <c:pt idx="153">
                  <c:v>459</c:v>
                </c:pt>
                <c:pt idx="154">
                  <c:v>462</c:v>
                </c:pt>
                <c:pt idx="155">
                  <c:v>465</c:v>
                </c:pt>
                <c:pt idx="156">
                  <c:v>468</c:v>
                </c:pt>
                <c:pt idx="157">
                  <c:v>471</c:v>
                </c:pt>
                <c:pt idx="158">
                  <c:v>474</c:v>
                </c:pt>
                <c:pt idx="159">
                  <c:v>477</c:v>
                </c:pt>
                <c:pt idx="160">
                  <c:v>480</c:v>
                </c:pt>
                <c:pt idx="161">
                  <c:v>483</c:v>
                </c:pt>
                <c:pt idx="162">
                  <c:v>486</c:v>
                </c:pt>
                <c:pt idx="163">
                  <c:v>489</c:v>
                </c:pt>
                <c:pt idx="164">
                  <c:v>492</c:v>
                </c:pt>
                <c:pt idx="165">
                  <c:v>495</c:v>
                </c:pt>
                <c:pt idx="166">
                  <c:v>498</c:v>
                </c:pt>
                <c:pt idx="167">
                  <c:v>501</c:v>
                </c:pt>
                <c:pt idx="168">
                  <c:v>504</c:v>
                </c:pt>
                <c:pt idx="169">
                  <c:v>507</c:v>
                </c:pt>
                <c:pt idx="170">
                  <c:v>510</c:v>
                </c:pt>
                <c:pt idx="171">
                  <c:v>513</c:v>
                </c:pt>
                <c:pt idx="172">
                  <c:v>516</c:v>
                </c:pt>
                <c:pt idx="173">
                  <c:v>519</c:v>
                </c:pt>
                <c:pt idx="174">
                  <c:v>522</c:v>
                </c:pt>
                <c:pt idx="175">
                  <c:v>525</c:v>
                </c:pt>
                <c:pt idx="176">
                  <c:v>528</c:v>
                </c:pt>
                <c:pt idx="177">
                  <c:v>531</c:v>
                </c:pt>
                <c:pt idx="178">
                  <c:v>534</c:v>
                </c:pt>
                <c:pt idx="179">
                  <c:v>537</c:v>
                </c:pt>
                <c:pt idx="180">
                  <c:v>540</c:v>
                </c:pt>
                <c:pt idx="181">
                  <c:v>543</c:v>
                </c:pt>
                <c:pt idx="182">
                  <c:v>546</c:v>
                </c:pt>
                <c:pt idx="183">
                  <c:v>549</c:v>
                </c:pt>
                <c:pt idx="184">
                  <c:v>552</c:v>
                </c:pt>
                <c:pt idx="185">
                  <c:v>555</c:v>
                </c:pt>
                <c:pt idx="186">
                  <c:v>558</c:v>
                </c:pt>
                <c:pt idx="187">
                  <c:v>561</c:v>
                </c:pt>
                <c:pt idx="188">
                  <c:v>564</c:v>
                </c:pt>
                <c:pt idx="189">
                  <c:v>567</c:v>
                </c:pt>
                <c:pt idx="190">
                  <c:v>570</c:v>
                </c:pt>
                <c:pt idx="191">
                  <c:v>573</c:v>
                </c:pt>
                <c:pt idx="192">
                  <c:v>576</c:v>
                </c:pt>
                <c:pt idx="193">
                  <c:v>579</c:v>
                </c:pt>
                <c:pt idx="194">
                  <c:v>582</c:v>
                </c:pt>
                <c:pt idx="195">
                  <c:v>585</c:v>
                </c:pt>
                <c:pt idx="196">
                  <c:v>588</c:v>
                </c:pt>
                <c:pt idx="197">
                  <c:v>591</c:v>
                </c:pt>
                <c:pt idx="198">
                  <c:v>594</c:v>
                </c:pt>
                <c:pt idx="199">
                  <c:v>597</c:v>
                </c:pt>
                <c:pt idx="200">
                  <c:v>600</c:v>
                </c:pt>
                <c:pt idx="201">
                  <c:v>603</c:v>
                </c:pt>
                <c:pt idx="202">
                  <c:v>606</c:v>
                </c:pt>
                <c:pt idx="203">
                  <c:v>609</c:v>
                </c:pt>
                <c:pt idx="204">
                  <c:v>612</c:v>
                </c:pt>
                <c:pt idx="205">
                  <c:v>615</c:v>
                </c:pt>
                <c:pt idx="206">
                  <c:v>618</c:v>
                </c:pt>
                <c:pt idx="207">
                  <c:v>621</c:v>
                </c:pt>
                <c:pt idx="208">
                  <c:v>624</c:v>
                </c:pt>
                <c:pt idx="209">
                  <c:v>627</c:v>
                </c:pt>
                <c:pt idx="210">
                  <c:v>630</c:v>
                </c:pt>
                <c:pt idx="211">
                  <c:v>633</c:v>
                </c:pt>
                <c:pt idx="212">
                  <c:v>636</c:v>
                </c:pt>
                <c:pt idx="213">
                  <c:v>639</c:v>
                </c:pt>
                <c:pt idx="214">
                  <c:v>642</c:v>
                </c:pt>
                <c:pt idx="215">
                  <c:v>645</c:v>
                </c:pt>
                <c:pt idx="216">
                  <c:v>648</c:v>
                </c:pt>
                <c:pt idx="217">
                  <c:v>651</c:v>
                </c:pt>
                <c:pt idx="218">
                  <c:v>654</c:v>
                </c:pt>
                <c:pt idx="219">
                  <c:v>657</c:v>
                </c:pt>
                <c:pt idx="220">
                  <c:v>660</c:v>
                </c:pt>
                <c:pt idx="221">
                  <c:v>663</c:v>
                </c:pt>
                <c:pt idx="222">
                  <c:v>666</c:v>
                </c:pt>
                <c:pt idx="223">
                  <c:v>669</c:v>
                </c:pt>
                <c:pt idx="224">
                  <c:v>672</c:v>
                </c:pt>
                <c:pt idx="225">
                  <c:v>675</c:v>
                </c:pt>
                <c:pt idx="226">
                  <c:v>678</c:v>
                </c:pt>
                <c:pt idx="227">
                  <c:v>681</c:v>
                </c:pt>
                <c:pt idx="228">
                  <c:v>684</c:v>
                </c:pt>
                <c:pt idx="229">
                  <c:v>687</c:v>
                </c:pt>
                <c:pt idx="230">
                  <c:v>690</c:v>
                </c:pt>
                <c:pt idx="231">
                  <c:v>693</c:v>
                </c:pt>
                <c:pt idx="232">
                  <c:v>696</c:v>
                </c:pt>
                <c:pt idx="233">
                  <c:v>699</c:v>
                </c:pt>
                <c:pt idx="234">
                  <c:v>702</c:v>
                </c:pt>
                <c:pt idx="235">
                  <c:v>705</c:v>
                </c:pt>
                <c:pt idx="236">
                  <c:v>708</c:v>
                </c:pt>
                <c:pt idx="237">
                  <c:v>711</c:v>
                </c:pt>
                <c:pt idx="238">
                  <c:v>714</c:v>
                </c:pt>
                <c:pt idx="239">
                  <c:v>717</c:v>
                </c:pt>
                <c:pt idx="240">
                  <c:v>720</c:v>
                </c:pt>
                <c:pt idx="241">
                  <c:v>723</c:v>
                </c:pt>
                <c:pt idx="242">
                  <c:v>726</c:v>
                </c:pt>
                <c:pt idx="243">
                  <c:v>729</c:v>
                </c:pt>
                <c:pt idx="244">
                  <c:v>732</c:v>
                </c:pt>
                <c:pt idx="245">
                  <c:v>735</c:v>
                </c:pt>
                <c:pt idx="246">
                  <c:v>738</c:v>
                </c:pt>
                <c:pt idx="247">
                  <c:v>741</c:v>
                </c:pt>
                <c:pt idx="248">
                  <c:v>744</c:v>
                </c:pt>
                <c:pt idx="249">
                  <c:v>747</c:v>
                </c:pt>
                <c:pt idx="250">
                  <c:v>750</c:v>
                </c:pt>
                <c:pt idx="251">
                  <c:v>753</c:v>
                </c:pt>
                <c:pt idx="252">
                  <c:v>756</c:v>
                </c:pt>
                <c:pt idx="253">
                  <c:v>759</c:v>
                </c:pt>
                <c:pt idx="254">
                  <c:v>762</c:v>
                </c:pt>
                <c:pt idx="255">
                  <c:v>765</c:v>
                </c:pt>
                <c:pt idx="256">
                  <c:v>768</c:v>
                </c:pt>
                <c:pt idx="257">
                  <c:v>771</c:v>
                </c:pt>
                <c:pt idx="258">
                  <c:v>774</c:v>
                </c:pt>
                <c:pt idx="259">
                  <c:v>777</c:v>
                </c:pt>
                <c:pt idx="260">
                  <c:v>780</c:v>
                </c:pt>
                <c:pt idx="261">
                  <c:v>783</c:v>
                </c:pt>
                <c:pt idx="262">
                  <c:v>786</c:v>
                </c:pt>
                <c:pt idx="263">
                  <c:v>789</c:v>
                </c:pt>
                <c:pt idx="264">
                  <c:v>792</c:v>
                </c:pt>
                <c:pt idx="265">
                  <c:v>795</c:v>
                </c:pt>
                <c:pt idx="266">
                  <c:v>798</c:v>
                </c:pt>
                <c:pt idx="267">
                  <c:v>801</c:v>
                </c:pt>
                <c:pt idx="268">
                  <c:v>804</c:v>
                </c:pt>
                <c:pt idx="269">
                  <c:v>807</c:v>
                </c:pt>
                <c:pt idx="270">
                  <c:v>810</c:v>
                </c:pt>
                <c:pt idx="271">
                  <c:v>813</c:v>
                </c:pt>
                <c:pt idx="272">
                  <c:v>816</c:v>
                </c:pt>
                <c:pt idx="273">
                  <c:v>819</c:v>
                </c:pt>
                <c:pt idx="274">
                  <c:v>822</c:v>
                </c:pt>
                <c:pt idx="275">
                  <c:v>825</c:v>
                </c:pt>
                <c:pt idx="276">
                  <c:v>828</c:v>
                </c:pt>
                <c:pt idx="277">
                  <c:v>831</c:v>
                </c:pt>
                <c:pt idx="278">
                  <c:v>834</c:v>
                </c:pt>
                <c:pt idx="279">
                  <c:v>837</c:v>
                </c:pt>
                <c:pt idx="280">
                  <c:v>840</c:v>
                </c:pt>
                <c:pt idx="281">
                  <c:v>843</c:v>
                </c:pt>
                <c:pt idx="282">
                  <c:v>846</c:v>
                </c:pt>
                <c:pt idx="283">
                  <c:v>849</c:v>
                </c:pt>
                <c:pt idx="284">
                  <c:v>852</c:v>
                </c:pt>
                <c:pt idx="285">
                  <c:v>855</c:v>
                </c:pt>
                <c:pt idx="286">
                  <c:v>858</c:v>
                </c:pt>
                <c:pt idx="287">
                  <c:v>861</c:v>
                </c:pt>
                <c:pt idx="288">
                  <c:v>864</c:v>
                </c:pt>
                <c:pt idx="289">
                  <c:v>867</c:v>
                </c:pt>
                <c:pt idx="290">
                  <c:v>870</c:v>
                </c:pt>
                <c:pt idx="291">
                  <c:v>873</c:v>
                </c:pt>
                <c:pt idx="292">
                  <c:v>876</c:v>
                </c:pt>
                <c:pt idx="293">
                  <c:v>879</c:v>
                </c:pt>
                <c:pt idx="294">
                  <c:v>882</c:v>
                </c:pt>
                <c:pt idx="295">
                  <c:v>885</c:v>
                </c:pt>
                <c:pt idx="296">
                  <c:v>888</c:v>
                </c:pt>
                <c:pt idx="297">
                  <c:v>891</c:v>
                </c:pt>
                <c:pt idx="298">
                  <c:v>894</c:v>
                </c:pt>
                <c:pt idx="299">
                  <c:v>897</c:v>
                </c:pt>
                <c:pt idx="300">
                  <c:v>900</c:v>
                </c:pt>
                <c:pt idx="301">
                  <c:v>903</c:v>
                </c:pt>
                <c:pt idx="302">
                  <c:v>906</c:v>
                </c:pt>
                <c:pt idx="303">
                  <c:v>909</c:v>
                </c:pt>
                <c:pt idx="304">
                  <c:v>912</c:v>
                </c:pt>
                <c:pt idx="305">
                  <c:v>915</c:v>
                </c:pt>
                <c:pt idx="306">
                  <c:v>918</c:v>
                </c:pt>
                <c:pt idx="307">
                  <c:v>921</c:v>
                </c:pt>
                <c:pt idx="308">
                  <c:v>924</c:v>
                </c:pt>
                <c:pt idx="309">
                  <c:v>927</c:v>
                </c:pt>
                <c:pt idx="310">
                  <c:v>930</c:v>
                </c:pt>
                <c:pt idx="311">
                  <c:v>933</c:v>
                </c:pt>
                <c:pt idx="312">
                  <c:v>936</c:v>
                </c:pt>
                <c:pt idx="313">
                  <c:v>939</c:v>
                </c:pt>
                <c:pt idx="314">
                  <c:v>942</c:v>
                </c:pt>
                <c:pt idx="315">
                  <c:v>945</c:v>
                </c:pt>
                <c:pt idx="316">
                  <c:v>948</c:v>
                </c:pt>
                <c:pt idx="317">
                  <c:v>951</c:v>
                </c:pt>
                <c:pt idx="318">
                  <c:v>954</c:v>
                </c:pt>
                <c:pt idx="319">
                  <c:v>957</c:v>
                </c:pt>
                <c:pt idx="320">
                  <c:v>960</c:v>
                </c:pt>
                <c:pt idx="321">
                  <c:v>963</c:v>
                </c:pt>
                <c:pt idx="322">
                  <c:v>966</c:v>
                </c:pt>
                <c:pt idx="323">
                  <c:v>969</c:v>
                </c:pt>
                <c:pt idx="324">
                  <c:v>972</c:v>
                </c:pt>
                <c:pt idx="325">
                  <c:v>975</c:v>
                </c:pt>
                <c:pt idx="326">
                  <c:v>978</c:v>
                </c:pt>
                <c:pt idx="327">
                  <c:v>981</c:v>
                </c:pt>
                <c:pt idx="328">
                  <c:v>984</c:v>
                </c:pt>
                <c:pt idx="329">
                  <c:v>987</c:v>
                </c:pt>
                <c:pt idx="330">
                  <c:v>990</c:v>
                </c:pt>
                <c:pt idx="331">
                  <c:v>993</c:v>
                </c:pt>
                <c:pt idx="332">
                  <c:v>996</c:v>
                </c:pt>
                <c:pt idx="333">
                  <c:v>999</c:v>
                </c:pt>
                <c:pt idx="334">
                  <c:v>1002</c:v>
                </c:pt>
                <c:pt idx="335">
                  <c:v>1005</c:v>
                </c:pt>
                <c:pt idx="336">
                  <c:v>1008</c:v>
                </c:pt>
                <c:pt idx="337">
                  <c:v>1011</c:v>
                </c:pt>
                <c:pt idx="338">
                  <c:v>1014</c:v>
                </c:pt>
                <c:pt idx="339">
                  <c:v>1017</c:v>
                </c:pt>
                <c:pt idx="340">
                  <c:v>1020</c:v>
                </c:pt>
                <c:pt idx="341">
                  <c:v>1023</c:v>
                </c:pt>
                <c:pt idx="342">
                  <c:v>1026</c:v>
                </c:pt>
                <c:pt idx="343">
                  <c:v>1029</c:v>
                </c:pt>
                <c:pt idx="344">
                  <c:v>1032</c:v>
                </c:pt>
                <c:pt idx="345">
                  <c:v>1035</c:v>
                </c:pt>
                <c:pt idx="346">
                  <c:v>1038</c:v>
                </c:pt>
                <c:pt idx="347">
                  <c:v>1041</c:v>
                </c:pt>
                <c:pt idx="348">
                  <c:v>1044</c:v>
                </c:pt>
                <c:pt idx="349">
                  <c:v>1047</c:v>
                </c:pt>
                <c:pt idx="350">
                  <c:v>1050</c:v>
                </c:pt>
                <c:pt idx="351">
                  <c:v>1053</c:v>
                </c:pt>
                <c:pt idx="352">
                  <c:v>1056</c:v>
                </c:pt>
                <c:pt idx="353">
                  <c:v>1059</c:v>
                </c:pt>
                <c:pt idx="354">
                  <c:v>1062</c:v>
                </c:pt>
                <c:pt idx="355">
                  <c:v>1065</c:v>
                </c:pt>
                <c:pt idx="356">
                  <c:v>1068</c:v>
                </c:pt>
                <c:pt idx="357">
                  <c:v>1071</c:v>
                </c:pt>
                <c:pt idx="358">
                  <c:v>1074</c:v>
                </c:pt>
                <c:pt idx="359">
                  <c:v>1077</c:v>
                </c:pt>
                <c:pt idx="360">
                  <c:v>1080</c:v>
                </c:pt>
                <c:pt idx="361">
                  <c:v>1083</c:v>
                </c:pt>
                <c:pt idx="362">
                  <c:v>1086</c:v>
                </c:pt>
                <c:pt idx="363">
                  <c:v>1089</c:v>
                </c:pt>
                <c:pt idx="364">
                  <c:v>1092</c:v>
                </c:pt>
                <c:pt idx="365">
                  <c:v>1095</c:v>
                </c:pt>
                <c:pt idx="366">
                  <c:v>1098</c:v>
                </c:pt>
                <c:pt idx="367">
                  <c:v>1101</c:v>
                </c:pt>
                <c:pt idx="368">
                  <c:v>1104</c:v>
                </c:pt>
                <c:pt idx="369">
                  <c:v>1107</c:v>
                </c:pt>
                <c:pt idx="370">
                  <c:v>1110</c:v>
                </c:pt>
                <c:pt idx="371">
                  <c:v>1113</c:v>
                </c:pt>
                <c:pt idx="372">
                  <c:v>1116</c:v>
                </c:pt>
                <c:pt idx="373">
                  <c:v>1119</c:v>
                </c:pt>
                <c:pt idx="374">
                  <c:v>1122</c:v>
                </c:pt>
                <c:pt idx="375">
                  <c:v>1125</c:v>
                </c:pt>
                <c:pt idx="376">
                  <c:v>1128</c:v>
                </c:pt>
                <c:pt idx="377">
                  <c:v>1131</c:v>
                </c:pt>
                <c:pt idx="378">
                  <c:v>1134</c:v>
                </c:pt>
                <c:pt idx="379">
                  <c:v>1137</c:v>
                </c:pt>
                <c:pt idx="380">
                  <c:v>1140</c:v>
                </c:pt>
                <c:pt idx="381">
                  <c:v>1143</c:v>
                </c:pt>
                <c:pt idx="382">
                  <c:v>1146</c:v>
                </c:pt>
                <c:pt idx="383">
                  <c:v>1149</c:v>
                </c:pt>
                <c:pt idx="384">
                  <c:v>1152</c:v>
                </c:pt>
                <c:pt idx="385">
                  <c:v>1155</c:v>
                </c:pt>
                <c:pt idx="386">
                  <c:v>1158</c:v>
                </c:pt>
                <c:pt idx="387">
                  <c:v>1161</c:v>
                </c:pt>
                <c:pt idx="388">
                  <c:v>1164</c:v>
                </c:pt>
                <c:pt idx="389">
                  <c:v>1167</c:v>
                </c:pt>
                <c:pt idx="390">
                  <c:v>1170</c:v>
                </c:pt>
                <c:pt idx="391">
                  <c:v>1173</c:v>
                </c:pt>
                <c:pt idx="392">
                  <c:v>1176</c:v>
                </c:pt>
                <c:pt idx="393">
                  <c:v>1179</c:v>
                </c:pt>
                <c:pt idx="394">
                  <c:v>1182</c:v>
                </c:pt>
                <c:pt idx="395">
                  <c:v>1185</c:v>
                </c:pt>
                <c:pt idx="396">
                  <c:v>1188</c:v>
                </c:pt>
                <c:pt idx="397">
                  <c:v>1191</c:v>
                </c:pt>
                <c:pt idx="398">
                  <c:v>1194</c:v>
                </c:pt>
                <c:pt idx="399">
                  <c:v>1197</c:v>
                </c:pt>
                <c:pt idx="400">
                  <c:v>1200</c:v>
                </c:pt>
                <c:pt idx="401">
                  <c:v>1203</c:v>
                </c:pt>
                <c:pt idx="402">
                  <c:v>1206</c:v>
                </c:pt>
                <c:pt idx="403">
                  <c:v>1209</c:v>
                </c:pt>
                <c:pt idx="404">
                  <c:v>1212</c:v>
                </c:pt>
                <c:pt idx="405">
                  <c:v>1215</c:v>
                </c:pt>
                <c:pt idx="406">
                  <c:v>1218</c:v>
                </c:pt>
                <c:pt idx="407">
                  <c:v>1221</c:v>
                </c:pt>
                <c:pt idx="408">
                  <c:v>1224</c:v>
                </c:pt>
                <c:pt idx="409">
                  <c:v>1227</c:v>
                </c:pt>
                <c:pt idx="410">
                  <c:v>1230</c:v>
                </c:pt>
                <c:pt idx="411">
                  <c:v>1233</c:v>
                </c:pt>
                <c:pt idx="412">
                  <c:v>1236</c:v>
                </c:pt>
                <c:pt idx="413">
                  <c:v>1239</c:v>
                </c:pt>
                <c:pt idx="414">
                  <c:v>1242</c:v>
                </c:pt>
                <c:pt idx="415">
                  <c:v>1245</c:v>
                </c:pt>
                <c:pt idx="416">
                  <c:v>1248</c:v>
                </c:pt>
                <c:pt idx="417">
                  <c:v>1251</c:v>
                </c:pt>
                <c:pt idx="418">
                  <c:v>1254</c:v>
                </c:pt>
                <c:pt idx="419">
                  <c:v>1257</c:v>
                </c:pt>
                <c:pt idx="420">
                  <c:v>1260</c:v>
                </c:pt>
                <c:pt idx="421">
                  <c:v>1263</c:v>
                </c:pt>
                <c:pt idx="422">
                  <c:v>1266</c:v>
                </c:pt>
                <c:pt idx="423">
                  <c:v>1269</c:v>
                </c:pt>
                <c:pt idx="424">
                  <c:v>1272</c:v>
                </c:pt>
                <c:pt idx="425">
                  <c:v>1275</c:v>
                </c:pt>
                <c:pt idx="426">
                  <c:v>1278</c:v>
                </c:pt>
                <c:pt idx="427">
                  <c:v>1281</c:v>
                </c:pt>
                <c:pt idx="428">
                  <c:v>1284</c:v>
                </c:pt>
                <c:pt idx="429">
                  <c:v>1287</c:v>
                </c:pt>
                <c:pt idx="430">
                  <c:v>1290</c:v>
                </c:pt>
                <c:pt idx="431">
                  <c:v>1293</c:v>
                </c:pt>
                <c:pt idx="432">
                  <c:v>1296</c:v>
                </c:pt>
                <c:pt idx="433">
                  <c:v>1299</c:v>
                </c:pt>
                <c:pt idx="434">
                  <c:v>1302</c:v>
                </c:pt>
                <c:pt idx="435">
                  <c:v>1305</c:v>
                </c:pt>
                <c:pt idx="436">
                  <c:v>1308</c:v>
                </c:pt>
                <c:pt idx="437">
                  <c:v>1311</c:v>
                </c:pt>
                <c:pt idx="438">
                  <c:v>1314</c:v>
                </c:pt>
                <c:pt idx="439">
                  <c:v>1317</c:v>
                </c:pt>
                <c:pt idx="440">
                  <c:v>1320</c:v>
                </c:pt>
                <c:pt idx="441">
                  <c:v>1323</c:v>
                </c:pt>
                <c:pt idx="442">
                  <c:v>1326</c:v>
                </c:pt>
                <c:pt idx="443">
                  <c:v>1329</c:v>
                </c:pt>
                <c:pt idx="444">
                  <c:v>1332</c:v>
                </c:pt>
                <c:pt idx="445">
                  <c:v>1335</c:v>
                </c:pt>
                <c:pt idx="446">
                  <c:v>1338</c:v>
                </c:pt>
                <c:pt idx="447">
                  <c:v>1341</c:v>
                </c:pt>
                <c:pt idx="448">
                  <c:v>1344</c:v>
                </c:pt>
                <c:pt idx="449">
                  <c:v>1347</c:v>
                </c:pt>
                <c:pt idx="450">
                  <c:v>1350</c:v>
                </c:pt>
                <c:pt idx="451">
                  <c:v>1353</c:v>
                </c:pt>
                <c:pt idx="452">
                  <c:v>1356</c:v>
                </c:pt>
                <c:pt idx="453">
                  <c:v>1359</c:v>
                </c:pt>
                <c:pt idx="454">
                  <c:v>1362</c:v>
                </c:pt>
                <c:pt idx="455">
                  <c:v>1365</c:v>
                </c:pt>
                <c:pt idx="456">
                  <c:v>1368</c:v>
                </c:pt>
                <c:pt idx="457">
                  <c:v>1371</c:v>
                </c:pt>
                <c:pt idx="458">
                  <c:v>1374</c:v>
                </c:pt>
                <c:pt idx="459">
                  <c:v>1377</c:v>
                </c:pt>
                <c:pt idx="460">
                  <c:v>1380</c:v>
                </c:pt>
                <c:pt idx="461">
                  <c:v>1383</c:v>
                </c:pt>
                <c:pt idx="462">
                  <c:v>1386</c:v>
                </c:pt>
                <c:pt idx="463">
                  <c:v>1389</c:v>
                </c:pt>
                <c:pt idx="464">
                  <c:v>1392</c:v>
                </c:pt>
                <c:pt idx="465">
                  <c:v>1395</c:v>
                </c:pt>
                <c:pt idx="466">
                  <c:v>1398</c:v>
                </c:pt>
                <c:pt idx="467">
                  <c:v>1401</c:v>
                </c:pt>
                <c:pt idx="468">
                  <c:v>1404</c:v>
                </c:pt>
                <c:pt idx="469">
                  <c:v>1407</c:v>
                </c:pt>
                <c:pt idx="470">
                  <c:v>1410</c:v>
                </c:pt>
                <c:pt idx="471">
                  <c:v>1413</c:v>
                </c:pt>
                <c:pt idx="472">
                  <c:v>1416</c:v>
                </c:pt>
                <c:pt idx="473">
                  <c:v>1419</c:v>
                </c:pt>
                <c:pt idx="474">
                  <c:v>1422</c:v>
                </c:pt>
                <c:pt idx="475">
                  <c:v>1425</c:v>
                </c:pt>
                <c:pt idx="476">
                  <c:v>1428</c:v>
                </c:pt>
                <c:pt idx="477">
                  <c:v>1431</c:v>
                </c:pt>
                <c:pt idx="478">
                  <c:v>1434</c:v>
                </c:pt>
                <c:pt idx="479">
                  <c:v>1437</c:v>
                </c:pt>
                <c:pt idx="480">
                  <c:v>1440</c:v>
                </c:pt>
                <c:pt idx="481">
                  <c:v>1443</c:v>
                </c:pt>
                <c:pt idx="482">
                  <c:v>1446</c:v>
                </c:pt>
                <c:pt idx="483">
                  <c:v>1449</c:v>
                </c:pt>
                <c:pt idx="484">
                  <c:v>1452</c:v>
                </c:pt>
                <c:pt idx="485">
                  <c:v>1455</c:v>
                </c:pt>
                <c:pt idx="486">
                  <c:v>1458</c:v>
                </c:pt>
                <c:pt idx="487">
                  <c:v>1461</c:v>
                </c:pt>
                <c:pt idx="488">
                  <c:v>1464</c:v>
                </c:pt>
                <c:pt idx="489">
                  <c:v>1467</c:v>
                </c:pt>
                <c:pt idx="490">
                  <c:v>1470</c:v>
                </c:pt>
                <c:pt idx="491">
                  <c:v>1473</c:v>
                </c:pt>
                <c:pt idx="492">
                  <c:v>1476</c:v>
                </c:pt>
                <c:pt idx="493">
                  <c:v>1479</c:v>
                </c:pt>
                <c:pt idx="494">
                  <c:v>1482</c:v>
                </c:pt>
                <c:pt idx="495">
                  <c:v>1485</c:v>
                </c:pt>
                <c:pt idx="496">
                  <c:v>1488</c:v>
                </c:pt>
                <c:pt idx="497">
                  <c:v>1491</c:v>
                </c:pt>
                <c:pt idx="498">
                  <c:v>1494</c:v>
                </c:pt>
                <c:pt idx="499">
                  <c:v>1497</c:v>
                </c:pt>
                <c:pt idx="500">
                  <c:v>1500</c:v>
                </c:pt>
              </c:numCache>
            </c:numRef>
          </c:xVal>
          <c:yVal>
            <c:numRef>
              <c:f>Sheet1!$I$2:$I$502</c:f>
              <c:numCache>
                <c:formatCode>General</c:formatCode>
                <c:ptCount val="501"/>
                <c:pt idx="0">
                  <c:v>4.9880287310454993E-4</c:v>
                </c:pt>
                <c:pt idx="1">
                  <c:v>2.9928172386273005E-4</c:v>
                </c:pt>
                <c:pt idx="2">
                  <c:v>9.9760574620910052E-5</c:v>
                </c:pt>
                <c:pt idx="3">
                  <c:v>0</c:v>
                </c:pt>
                <c:pt idx="4">
                  <c:v>9.9760574620910052E-5</c:v>
                </c:pt>
                <c:pt idx="5">
                  <c:v>0</c:v>
                </c:pt>
                <c:pt idx="6">
                  <c:v>1.9952114924181994E-4</c:v>
                </c:pt>
                <c:pt idx="7">
                  <c:v>9.9760574620910052E-5</c:v>
                </c:pt>
                <c:pt idx="8">
                  <c:v>9.9760574620910052E-5</c:v>
                </c:pt>
                <c:pt idx="9">
                  <c:v>2.9928172386273005E-4</c:v>
                </c:pt>
                <c:pt idx="10">
                  <c:v>2.9928172386273005E-4</c:v>
                </c:pt>
                <c:pt idx="11">
                  <c:v>9.9760574620910052E-5</c:v>
                </c:pt>
                <c:pt idx="12">
                  <c:v>9.9760574620910052E-5</c:v>
                </c:pt>
                <c:pt idx="13">
                  <c:v>2.9928172386273005E-4</c:v>
                </c:pt>
                <c:pt idx="14">
                  <c:v>0</c:v>
                </c:pt>
                <c:pt idx="15">
                  <c:v>1.9952114924181994E-4</c:v>
                </c:pt>
                <c:pt idx="16">
                  <c:v>1.9952114924181994E-4</c:v>
                </c:pt>
                <c:pt idx="17">
                  <c:v>4.9880287310454993E-4</c:v>
                </c:pt>
                <c:pt idx="18">
                  <c:v>0</c:v>
                </c:pt>
                <c:pt idx="19">
                  <c:v>9.9760574620910052E-5</c:v>
                </c:pt>
                <c:pt idx="20">
                  <c:v>9.9760574620910052E-5</c:v>
                </c:pt>
                <c:pt idx="21">
                  <c:v>9.9760574620910052E-5</c:v>
                </c:pt>
                <c:pt idx="22">
                  <c:v>2.9928172386273005E-4</c:v>
                </c:pt>
                <c:pt idx="23">
                  <c:v>0</c:v>
                </c:pt>
                <c:pt idx="24">
                  <c:v>9.9760574620910052E-5</c:v>
                </c:pt>
                <c:pt idx="25">
                  <c:v>9.9760574620910052E-5</c:v>
                </c:pt>
                <c:pt idx="26">
                  <c:v>1.9952114924181994E-4</c:v>
                </c:pt>
                <c:pt idx="27">
                  <c:v>1.9952114924181994E-4</c:v>
                </c:pt>
                <c:pt idx="28">
                  <c:v>0</c:v>
                </c:pt>
                <c:pt idx="29">
                  <c:v>9.9760574620910052E-5</c:v>
                </c:pt>
                <c:pt idx="30">
                  <c:v>9.9760574620910052E-5</c:v>
                </c:pt>
                <c:pt idx="31">
                  <c:v>0</c:v>
                </c:pt>
                <c:pt idx="32">
                  <c:v>9.9760574620910052E-5</c:v>
                </c:pt>
                <c:pt idx="33">
                  <c:v>9.9760574620910052E-5</c:v>
                </c:pt>
                <c:pt idx="34">
                  <c:v>1.9952114924181994E-4</c:v>
                </c:pt>
                <c:pt idx="35">
                  <c:v>1.9952114924181994E-4</c:v>
                </c:pt>
                <c:pt idx="36">
                  <c:v>1.9952114924181994E-4</c:v>
                </c:pt>
                <c:pt idx="37">
                  <c:v>0</c:v>
                </c:pt>
                <c:pt idx="38">
                  <c:v>9.9760574620910052E-5</c:v>
                </c:pt>
                <c:pt idx="39">
                  <c:v>9.9760574620910052E-5</c:v>
                </c:pt>
                <c:pt idx="40">
                  <c:v>9.9760574620910052E-5</c:v>
                </c:pt>
                <c:pt idx="41">
                  <c:v>2.9928172386273005E-4</c:v>
                </c:pt>
                <c:pt idx="42">
                  <c:v>1.9952114924181994E-4</c:v>
                </c:pt>
                <c:pt idx="43">
                  <c:v>0</c:v>
                </c:pt>
                <c:pt idx="44">
                  <c:v>9.9760574620910052E-5</c:v>
                </c:pt>
                <c:pt idx="45">
                  <c:v>2.9928172386273005E-4</c:v>
                </c:pt>
                <c:pt idx="46">
                  <c:v>1.9952114924181994E-4</c:v>
                </c:pt>
                <c:pt idx="47">
                  <c:v>1.9952114924181994E-4</c:v>
                </c:pt>
                <c:pt idx="48">
                  <c:v>0</c:v>
                </c:pt>
                <c:pt idx="49">
                  <c:v>1.9952114924181994E-4</c:v>
                </c:pt>
                <c:pt idx="50">
                  <c:v>1.9952114924181994E-4</c:v>
                </c:pt>
                <c:pt idx="51">
                  <c:v>3.9904229848364005E-4</c:v>
                </c:pt>
                <c:pt idx="52">
                  <c:v>5.9856344772545934E-4</c:v>
                </c:pt>
                <c:pt idx="53">
                  <c:v>1.9952114924181994E-4</c:v>
                </c:pt>
                <c:pt idx="54">
                  <c:v>1.9952114924181994E-4</c:v>
                </c:pt>
                <c:pt idx="55">
                  <c:v>3.9904229848364005E-4</c:v>
                </c:pt>
                <c:pt idx="56">
                  <c:v>9.9760574620910052E-5</c:v>
                </c:pt>
                <c:pt idx="57">
                  <c:v>6.9832402234637134E-4</c:v>
                </c:pt>
                <c:pt idx="58">
                  <c:v>9.9760574620910052E-5</c:v>
                </c:pt>
                <c:pt idx="59">
                  <c:v>2.9928172386273005E-4</c:v>
                </c:pt>
                <c:pt idx="60">
                  <c:v>1.9952114924181994E-4</c:v>
                </c:pt>
                <c:pt idx="61">
                  <c:v>2.9928172386273005E-4</c:v>
                </c:pt>
                <c:pt idx="62">
                  <c:v>4.9880287310454993E-4</c:v>
                </c:pt>
                <c:pt idx="63">
                  <c:v>9.9760574620910052E-5</c:v>
                </c:pt>
                <c:pt idx="64">
                  <c:v>6.9832402234637134E-4</c:v>
                </c:pt>
                <c:pt idx="65">
                  <c:v>6.9832402234637134E-4</c:v>
                </c:pt>
                <c:pt idx="66">
                  <c:v>4.9880287310454993E-4</c:v>
                </c:pt>
                <c:pt idx="67">
                  <c:v>2.9928172386273005E-4</c:v>
                </c:pt>
                <c:pt idx="68">
                  <c:v>7.9808459696727998E-4</c:v>
                </c:pt>
                <c:pt idx="69">
                  <c:v>7.9808459696727998E-4</c:v>
                </c:pt>
                <c:pt idx="70">
                  <c:v>4.9880287310454993E-4</c:v>
                </c:pt>
                <c:pt idx="71">
                  <c:v>8.9784517158819014E-4</c:v>
                </c:pt>
                <c:pt idx="72">
                  <c:v>5.9856344772545934E-4</c:v>
                </c:pt>
                <c:pt idx="73">
                  <c:v>7.9808459696727998E-4</c:v>
                </c:pt>
                <c:pt idx="74">
                  <c:v>1.6959297685554681E-3</c:v>
                </c:pt>
                <c:pt idx="75">
                  <c:v>3.9904229848364005E-4</c:v>
                </c:pt>
                <c:pt idx="76">
                  <c:v>5.9856344772545934E-4</c:v>
                </c:pt>
                <c:pt idx="77">
                  <c:v>6.9832402234637134E-4</c:v>
                </c:pt>
                <c:pt idx="78">
                  <c:v>1.2968874700718324E-3</c:v>
                </c:pt>
                <c:pt idx="79">
                  <c:v>9.9760574620910009E-4</c:v>
                </c:pt>
                <c:pt idx="80">
                  <c:v>6.9832402234637134E-4</c:v>
                </c:pt>
                <c:pt idx="81">
                  <c:v>7.9808459696727998E-4</c:v>
                </c:pt>
                <c:pt idx="82">
                  <c:v>4.9880287310454993E-4</c:v>
                </c:pt>
                <c:pt idx="83">
                  <c:v>1.2968874700718324E-3</c:v>
                </c:pt>
                <c:pt idx="84">
                  <c:v>1.197126895450918E-3</c:v>
                </c:pt>
                <c:pt idx="85">
                  <c:v>1.2968874700718324E-3</c:v>
                </c:pt>
                <c:pt idx="86">
                  <c:v>1.0973663208300099E-3</c:v>
                </c:pt>
                <c:pt idx="87">
                  <c:v>1.2968874700718324E-3</c:v>
                </c:pt>
                <c:pt idx="88">
                  <c:v>1.3966480446927425E-3</c:v>
                </c:pt>
                <c:pt idx="89">
                  <c:v>1.2968874700718324E-3</c:v>
                </c:pt>
                <c:pt idx="90">
                  <c:v>9.9760574620910009E-4</c:v>
                </c:pt>
                <c:pt idx="91">
                  <c:v>1.7956903431763781E-3</c:v>
                </c:pt>
                <c:pt idx="92">
                  <c:v>2.0949720670391091E-3</c:v>
                </c:pt>
                <c:pt idx="93">
                  <c:v>1.7956903431763781E-3</c:v>
                </c:pt>
                <c:pt idx="94">
                  <c:v>2.0949720670391091E-3</c:v>
                </c:pt>
                <c:pt idx="95">
                  <c:v>1.8954509177972903E-3</c:v>
                </c:pt>
                <c:pt idx="96">
                  <c:v>9.9760574620910009E-4</c:v>
                </c:pt>
                <c:pt idx="97">
                  <c:v>9.9760574620910009E-4</c:v>
                </c:pt>
                <c:pt idx="98">
                  <c:v>1.4964086193136493E-3</c:v>
                </c:pt>
                <c:pt idx="99">
                  <c:v>1.5961691939345595E-3</c:v>
                </c:pt>
                <c:pt idx="100">
                  <c:v>1.5961691939345595E-3</c:v>
                </c:pt>
                <c:pt idx="101">
                  <c:v>1.8954509177972903E-3</c:v>
                </c:pt>
                <c:pt idx="102">
                  <c:v>1.5961691939345595E-3</c:v>
                </c:pt>
                <c:pt idx="103">
                  <c:v>1.5961691939345595E-3</c:v>
                </c:pt>
                <c:pt idx="104">
                  <c:v>1.0973663208300099E-3</c:v>
                </c:pt>
                <c:pt idx="105">
                  <c:v>2.3942537909018356E-3</c:v>
                </c:pt>
                <c:pt idx="106">
                  <c:v>2.4940143655227498E-3</c:v>
                </c:pt>
                <c:pt idx="107">
                  <c:v>1.0973663208300099E-3</c:v>
                </c:pt>
                <c:pt idx="108">
                  <c:v>2.4940143655227498E-3</c:v>
                </c:pt>
                <c:pt idx="109">
                  <c:v>2.9928172386272994E-3</c:v>
                </c:pt>
                <c:pt idx="110">
                  <c:v>1.7956903431763781E-3</c:v>
                </c:pt>
                <c:pt idx="111">
                  <c:v>2.6935355147645703E-3</c:v>
                </c:pt>
                <c:pt idx="112">
                  <c:v>2.2944932162809336E-3</c:v>
                </c:pt>
                <c:pt idx="113">
                  <c:v>2.3942537909018356E-3</c:v>
                </c:pt>
                <c:pt idx="114">
                  <c:v>2.3942537909018356E-3</c:v>
                </c:pt>
                <c:pt idx="115">
                  <c:v>2.2944932162809336E-3</c:v>
                </c:pt>
                <c:pt idx="116">
                  <c:v>1.8954509177972903E-3</c:v>
                </c:pt>
                <c:pt idx="117">
                  <c:v>1.8954509177972903E-3</c:v>
                </c:pt>
                <c:pt idx="118">
                  <c:v>2.9928172386272994E-3</c:v>
                </c:pt>
                <c:pt idx="119">
                  <c:v>1.8954509177972903E-3</c:v>
                </c:pt>
                <c:pt idx="120">
                  <c:v>3.0925778132482045E-3</c:v>
                </c:pt>
                <c:pt idx="121">
                  <c:v>2.7932960893854819E-3</c:v>
                </c:pt>
                <c:pt idx="122">
                  <c:v>2.2944932162809336E-3</c:v>
                </c:pt>
                <c:pt idx="123">
                  <c:v>3.1923383878691199E-3</c:v>
                </c:pt>
                <c:pt idx="124">
                  <c:v>2.8930566640063852E-3</c:v>
                </c:pt>
                <c:pt idx="125">
                  <c:v>4.1899441340782122E-3</c:v>
                </c:pt>
                <c:pt idx="126">
                  <c:v>3.591380686352761E-3</c:v>
                </c:pt>
                <c:pt idx="127">
                  <c:v>2.1947326416600237E-3</c:v>
                </c:pt>
                <c:pt idx="128">
                  <c:v>3.4916201117318442E-3</c:v>
                </c:pt>
                <c:pt idx="129">
                  <c:v>3.9904229848363951E-3</c:v>
                </c:pt>
                <c:pt idx="130">
                  <c:v>1.8954509177972903E-3</c:v>
                </c:pt>
                <c:pt idx="131">
                  <c:v>3.4916201117318442E-3</c:v>
                </c:pt>
                <c:pt idx="132">
                  <c:v>3.69114126097367E-3</c:v>
                </c:pt>
                <c:pt idx="133">
                  <c:v>2.7932960893854819E-3</c:v>
                </c:pt>
                <c:pt idx="134">
                  <c:v>4.2897047086991377E-3</c:v>
                </c:pt>
                <c:pt idx="135">
                  <c:v>2.7932960893854819E-3</c:v>
                </c:pt>
                <c:pt idx="136">
                  <c:v>3.8906624102154831E-3</c:v>
                </c:pt>
                <c:pt idx="137">
                  <c:v>3.0925778132482045E-3</c:v>
                </c:pt>
                <c:pt idx="138">
                  <c:v>2.9928172386272994E-3</c:v>
                </c:pt>
                <c:pt idx="139">
                  <c:v>2.0949720670391091E-3</c:v>
                </c:pt>
                <c:pt idx="140">
                  <c:v>3.0925778132482045E-3</c:v>
                </c:pt>
                <c:pt idx="141">
                  <c:v>4.1899441340782122E-3</c:v>
                </c:pt>
                <c:pt idx="142">
                  <c:v>2.6935355147645703E-3</c:v>
                </c:pt>
                <c:pt idx="143">
                  <c:v>2.2944932162809336E-3</c:v>
                </c:pt>
                <c:pt idx="144">
                  <c:v>4.2897047086991377E-3</c:v>
                </c:pt>
                <c:pt idx="145">
                  <c:v>4.0901835594573015E-3</c:v>
                </c:pt>
                <c:pt idx="146">
                  <c:v>4.2897047086991377E-3</c:v>
                </c:pt>
                <c:pt idx="147">
                  <c:v>2.9928172386272994E-3</c:v>
                </c:pt>
                <c:pt idx="148">
                  <c:v>3.9904229848363951E-3</c:v>
                </c:pt>
                <c:pt idx="149">
                  <c:v>4.3894652833200458E-3</c:v>
                </c:pt>
                <c:pt idx="150">
                  <c:v>4.2897047086991377E-3</c:v>
                </c:pt>
                <c:pt idx="151">
                  <c:v>4.1899441340782122E-3</c:v>
                </c:pt>
                <c:pt idx="152">
                  <c:v>3.8906624102154831E-3</c:v>
                </c:pt>
                <c:pt idx="153">
                  <c:v>4.1899441340782122E-3</c:v>
                </c:pt>
                <c:pt idx="154">
                  <c:v>4.7885075818036877E-3</c:v>
                </c:pt>
                <c:pt idx="155">
                  <c:v>3.69114126097367E-3</c:v>
                </c:pt>
                <c:pt idx="156">
                  <c:v>3.1923383878691199E-3</c:v>
                </c:pt>
                <c:pt idx="157">
                  <c:v>4.2897047086991377E-3</c:v>
                </c:pt>
                <c:pt idx="158">
                  <c:v>4.1899441340782122E-3</c:v>
                </c:pt>
                <c:pt idx="159">
                  <c:v>3.591380686352761E-3</c:v>
                </c:pt>
                <c:pt idx="160">
                  <c:v>3.7909018355945815E-3</c:v>
                </c:pt>
                <c:pt idx="161">
                  <c:v>4.0901835594573015E-3</c:v>
                </c:pt>
                <c:pt idx="162">
                  <c:v>3.9904229848363951E-3</c:v>
                </c:pt>
                <c:pt idx="163">
                  <c:v>5.1875498802873114E-3</c:v>
                </c:pt>
                <c:pt idx="164">
                  <c:v>4.4892258579409434E-3</c:v>
                </c:pt>
                <c:pt idx="165">
                  <c:v>3.69114126097367E-3</c:v>
                </c:pt>
                <c:pt idx="166">
                  <c:v>4.4892258579409434E-3</c:v>
                </c:pt>
                <c:pt idx="167">
                  <c:v>4.7885075818036877E-3</c:v>
                </c:pt>
                <c:pt idx="168">
                  <c:v>5.0877893056664033E-3</c:v>
                </c:pt>
                <c:pt idx="169">
                  <c:v>4.7885075818036877E-3</c:v>
                </c:pt>
                <c:pt idx="170">
                  <c:v>4.9880287310454987E-3</c:v>
                </c:pt>
                <c:pt idx="171">
                  <c:v>5.3870710295291389E-3</c:v>
                </c:pt>
                <c:pt idx="172">
                  <c:v>5.0877893056664033E-3</c:v>
                </c:pt>
                <c:pt idx="173">
                  <c:v>4.7885075818036877E-3</c:v>
                </c:pt>
                <c:pt idx="174">
                  <c:v>5.5865921787709534E-3</c:v>
                </c:pt>
                <c:pt idx="175">
                  <c:v>3.7909018355945815E-3</c:v>
                </c:pt>
                <c:pt idx="176">
                  <c:v>3.591380686352761E-3</c:v>
                </c:pt>
                <c:pt idx="177">
                  <c:v>5.0877893056664033E-3</c:v>
                </c:pt>
                <c:pt idx="178">
                  <c:v>4.6887470071827718E-3</c:v>
                </c:pt>
                <c:pt idx="179">
                  <c:v>3.69114126097367E-3</c:v>
                </c:pt>
                <c:pt idx="180">
                  <c:v>5.6863527533918788E-3</c:v>
                </c:pt>
                <c:pt idx="181">
                  <c:v>4.9880287310454987E-3</c:v>
                </c:pt>
                <c:pt idx="182">
                  <c:v>4.0901835594573015E-3</c:v>
                </c:pt>
                <c:pt idx="183">
                  <c:v>4.4892258579409434E-3</c:v>
                </c:pt>
                <c:pt idx="184">
                  <c:v>4.0901835594573015E-3</c:v>
                </c:pt>
                <c:pt idx="185">
                  <c:v>2.9928172386272994E-3</c:v>
                </c:pt>
                <c:pt idx="186">
                  <c:v>4.8882681564245958E-3</c:v>
                </c:pt>
                <c:pt idx="187">
                  <c:v>4.4892258579409434E-3</c:v>
                </c:pt>
                <c:pt idx="188">
                  <c:v>5.985634477254597E-3</c:v>
                </c:pt>
                <c:pt idx="189">
                  <c:v>3.8906624102154831E-3</c:v>
                </c:pt>
                <c:pt idx="190">
                  <c:v>4.7885075818036877E-3</c:v>
                </c:pt>
                <c:pt idx="191">
                  <c:v>5.3870710295291389E-3</c:v>
                </c:pt>
                <c:pt idx="192">
                  <c:v>3.9904229848363951E-3</c:v>
                </c:pt>
                <c:pt idx="193">
                  <c:v>5.4868316041500539E-3</c:v>
                </c:pt>
                <c:pt idx="194">
                  <c:v>4.7885075818036877E-3</c:v>
                </c:pt>
                <c:pt idx="195">
                  <c:v>3.591380686352761E-3</c:v>
                </c:pt>
                <c:pt idx="196">
                  <c:v>5.2873104549082299E-3</c:v>
                </c:pt>
                <c:pt idx="197">
                  <c:v>5.2873104549082299E-3</c:v>
                </c:pt>
                <c:pt idx="198">
                  <c:v>5.0877893056664033E-3</c:v>
                </c:pt>
                <c:pt idx="199">
                  <c:v>5.3870710295291389E-3</c:v>
                </c:pt>
                <c:pt idx="200">
                  <c:v>3.69114126097367E-3</c:v>
                </c:pt>
                <c:pt idx="201">
                  <c:v>4.9880287310454987E-3</c:v>
                </c:pt>
                <c:pt idx="202">
                  <c:v>4.7885075818036877E-3</c:v>
                </c:pt>
                <c:pt idx="203">
                  <c:v>4.6887470071827718E-3</c:v>
                </c:pt>
                <c:pt idx="204">
                  <c:v>6.1851556264964046E-3</c:v>
                </c:pt>
                <c:pt idx="205">
                  <c:v>3.3918595371109379E-3</c:v>
                </c:pt>
                <c:pt idx="206">
                  <c:v>3.9904229848363951E-3</c:v>
                </c:pt>
                <c:pt idx="207">
                  <c:v>6.0853950518754991E-3</c:v>
                </c:pt>
                <c:pt idx="208">
                  <c:v>3.9904229848363951E-3</c:v>
                </c:pt>
                <c:pt idx="209">
                  <c:v>4.5889864325618524E-3</c:v>
                </c:pt>
                <c:pt idx="210">
                  <c:v>3.69114126097367E-3</c:v>
                </c:pt>
                <c:pt idx="211">
                  <c:v>5.2873104549082299E-3</c:v>
                </c:pt>
                <c:pt idx="212">
                  <c:v>3.3918595371109379E-3</c:v>
                </c:pt>
                <c:pt idx="213">
                  <c:v>3.3918595371109379E-3</c:v>
                </c:pt>
                <c:pt idx="214">
                  <c:v>5.0877893056664033E-3</c:v>
                </c:pt>
                <c:pt idx="215">
                  <c:v>5.0877893056664033E-3</c:v>
                </c:pt>
                <c:pt idx="216">
                  <c:v>4.5889864325618524E-3</c:v>
                </c:pt>
                <c:pt idx="217">
                  <c:v>4.1899441340782122E-3</c:v>
                </c:pt>
                <c:pt idx="218">
                  <c:v>3.591380686352761E-3</c:v>
                </c:pt>
                <c:pt idx="219">
                  <c:v>3.3918595371109379E-3</c:v>
                </c:pt>
                <c:pt idx="220">
                  <c:v>3.7909018355945815E-3</c:v>
                </c:pt>
                <c:pt idx="221">
                  <c:v>5.6863527533918788E-3</c:v>
                </c:pt>
                <c:pt idx="222">
                  <c:v>4.0901835594573015E-3</c:v>
                </c:pt>
                <c:pt idx="223">
                  <c:v>3.9904229848363951E-3</c:v>
                </c:pt>
                <c:pt idx="224">
                  <c:v>4.9880287310454987E-3</c:v>
                </c:pt>
                <c:pt idx="225">
                  <c:v>3.9904229848363951E-3</c:v>
                </c:pt>
                <c:pt idx="226">
                  <c:v>4.2897047086991377E-3</c:v>
                </c:pt>
                <c:pt idx="227">
                  <c:v>3.3918595371109379E-3</c:v>
                </c:pt>
                <c:pt idx="228">
                  <c:v>4.1899441340782122E-3</c:v>
                </c:pt>
                <c:pt idx="229">
                  <c:v>4.2897047086991377E-3</c:v>
                </c:pt>
                <c:pt idx="230">
                  <c:v>3.3918595371109379E-3</c:v>
                </c:pt>
                <c:pt idx="231">
                  <c:v>3.9904229848363951E-3</c:v>
                </c:pt>
                <c:pt idx="232">
                  <c:v>3.69114126097367E-3</c:v>
                </c:pt>
                <c:pt idx="233">
                  <c:v>3.591380686352761E-3</c:v>
                </c:pt>
                <c:pt idx="234">
                  <c:v>4.0901835594573015E-3</c:v>
                </c:pt>
                <c:pt idx="235">
                  <c:v>4.0901835594573015E-3</c:v>
                </c:pt>
                <c:pt idx="236">
                  <c:v>4.1899441340782122E-3</c:v>
                </c:pt>
                <c:pt idx="237">
                  <c:v>3.2920989624900285E-3</c:v>
                </c:pt>
                <c:pt idx="238">
                  <c:v>4.0901835594573015E-3</c:v>
                </c:pt>
                <c:pt idx="239">
                  <c:v>3.9904229848363951E-3</c:v>
                </c:pt>
                <c:pt idx="240">
                  <c:v>3.4916201117318442E-3</c:v>
                </c:pt>
                <c:pt idx="241">
                  <c:v>3.69114126097367E-3</c:v>
                </c:pt>
                <c:pt idx="242">
                  <c:v>3.9904229848363951E-3</c:v>
                </c:pt>
                <c:pt idx="243">
                  <c:v>3.9904229848363951E-3</c:v>
                </c:pt>
                <c:pt idx="244">
                  <c:v>3.4916201117318442E-3</c:v>
                </c:pt>
                <c:pt idx="245">
                  <c:v>5.5865921787709534E-3</c:v>
                </c:pt>
                <c:pt idx="246">
                  <c:v>2.9928172386272994E-3</c:v>
                </c:pt>
                <c:pt idx="247">
                  <c:v>3.9904229848363951E-3</c:v>
                </c:pt>
                <c:pt idx="248">
                  <c:v>5.1875498802873114E-3</c:v>
                </c:pt>
                <c:pt idx="249">
                  <c:v>3.4916201117318442E-3</c:v>
                </c:pt>
                <c:pt idx="250">
                  <c:v>4.7885075818036877E-3</c:v>
                </c:pt>
                <c:pt idx="251">
                  <c:v>5.1875498802873114E-3</c:v>
                </c:pt>
                <c:pt idx="252">
                  <c:v>5.0877893056664033E-3</c:v>
                </c:pt>
                <c:pt idx="253">
                  <c:v>4.6887470071827718E-3</c:v>
                </c:pt>
                <c:pt idx="254">
                  <c:v>4.3894652833200458E-3</c:v>
                </c:pt>
                <c:pt idx="255">
                  <c:v>4.4892258579409434E-3</c:v>
                </c:pt>
                <c:pt idx="256">
                  <c:v>4.0901835594573015E-3</c:v>
                </c:pt>
                <c:pt idx="257">
                  <c:v>2.8930566640063852E-3</c:v>
                </c:pt>
                <c:pt idx="258">
                  <c:v>4.7885075818036877E-3</c:v>
                </c:pt>
                <c:pt idx="259">
                  <c:v>2.4940143655227498E-3</c:v>
                </c:pt>
                <c:pt idx="260">
                  <c:v>2.6935355147645703E-3</c:v>
                </c:pt>
                <c:pt idx="261">
                  <c:v>3.591380686352761E-3</c:v>
                </c:pt>
                <c:pt idx="262">
                  <c:v>3.7909018355945815E-3</c:v>
                </c:pt>
                <c:pt idx="263">
                  <c:v>3.2920989624900285E-3</c:v>
                </c:pt>
                <c:pt idx="264">
                  <c:v>3.9904229848363951E-3</c:v>
                </c:pt>
                <c:pt idx="265">
                  <c:v>3.9904229848363951E-3</c:v>
                </c:pt>
                <c:pt idx="266">
                  <c:v>3.9904229848363951E-3</c:v>
                </c:pt>
                <c:pt idx="267">
                  <c:v>3.69114126097367E-3</c:v>
                </c:pt>
                <c:pt idx="268">
                  <c:v>3.0925778132482045E-3</c:v>
                </c:pt>
                <c:pt idx="269">
                  <c:v>3.1923383878691199E-3</c:v>
                </c:pt>
                <c:pt idx="270">
                  <c:v>3.3918595371109379E-3</c:v>
                </c:pt>
                <c:pt idx="271">
                  <c:v>3.9904229848363951E-3</c:v>
                </c:pt>
                <c:pt idx="272">
                  <c:v>3.8906624102154831E-3</c:v>
                </c:pt>
                <c:pt idx="273">
                  <c:v>3.0925778132482045E-3</c:v>
                </c:pt>
                <c:pt idx="274">
                  <c:v>3.9904229848363951E-3</c:v>
                </c:pt>
                <c:pt idx="275">
                  <c:v>3.69114126097367E-3</c:v>
                </c:pt>
                <c:pt idx="276">
                  <c:v>3.69114126097367E-3</c:v>
                </c:pt>
                <c:pt idx="277">
                  <c:v>5.5865921787709534E-3</c:v>
                </c:pt>
                <c:pt idx="278">
                  <c:v>4.7885075818036877E-3</c:v>
                </c:pt>
                <c:pt idx="279">
                  <c:v>3.4916201117318442E-3</c:v>
                </c:pt>
                <c:pt idx="280">
                  <c:v>3.1923383878691199E-3</c:v>
                </c:pt>
                <c:pt idx="281">
                  <c:v>3.7909018355945815E-3</c:v>
                </c:pt>
                <c:pt idx="282">
                  <c:v>2.8930566640063852E-3</c:v>
                </c:pt>
                <c:pt idx="283">
                  <c:v>3.0925778132482045E-3</c:v>
                </c:pt>
                <c:pt idx="284">
                  <c:v>3.0925778132482045E-3</c:v>
                </c:pt>
                <c:pt idx="285">
                  <c:v>2.4940143655227498E-3</c:v>
                </c:pt>
                <c:pt idx="286">
                  <c:v>3.0925778132482045E-3</c:v>
                </c:pt>
                <c:pt idx="287">
                  <c:v>2.9928172386272994E-3</c:v>
                </c:pt>
                <c:pt idx="288">
                  <c:v>2.6935355147645703E-3</c:v>
                </c:pt>
                <c:pt idx="289">
                  <c:v>2.2944932162809336E-3</c:v>
                </c:pt>
                <c:pt idx="290">
                  <c:v>3.0925778132482045E-3</c:v>
                </c:pt>
                <c:pt idx="291">
                  <c:v>4.1899441340782122E-3</c:v>
                </c:pt>
                <c:pt idx="292">
                  <c:v>3.0925778132482045E-3</c:v>
                </c:pt>
                <c:pt idx="293">
                  <c:v>2.3942537909018356E-3</c:v>
                </c:pt>
                <c:pt idx="294">
                  <c:v>3.1923383878691199E-3</c:v>
                </c:pt>
                <c:pt idx="295">
                  <c:v>2.7932960893854819E-3</c:v>
                </c:pt>
                <c:pt idx="296">
                  <c:v>2.2944932162809336E-3</c:v>
                </c:pt>
                <c:pt idx="297">
                  <c:v>1.9952114924181963E-3</c:v>
                </c:pt>
                <c:pt idx="298">
                  <c:v>2.4940143655227498E-3</c:v>
                </c:pt>
                <c:pt idx="299">
                  <c:v>2.6935355147645703E-3</c:v>
                </c:pt>
                <c:pt idx="300">
                  <c:v>1.9952114924181963E-3</c:v>
                </c:pt>
                <c:pt idx="301">
                  <c:v>3.4916201117318442E-3</c:v>
                </c:pt>
                <c:pt idx="302">
                  <c:v>3.0925778132482045E-3</c:v>
                </c:pt>
                <c:pt idx="303">
                  <c:v>2.3942537909018356E-3</c:v>
                </c:pt>
                <c:pt idx="304">
                  <c:v>2.1947326416600237E-3</c:v>
                </c:pt>
                <c:pt idx="305">
                  <c:v>2.4940143655227498E-3</c:v>
                </c:pt>
                <c:pt idx="306">
                  <c:v>3.1923383878691199E-3</c:v>
                </c:pt>
                <c:pt idx="307">
                  <c:v>2.4940143655227498E-3</c:v>
                </c:pt>
                <c:pt idx="308">
                  <c:v>2.8930566640063852E-3</c:v>
                </c:pt>
                <c:pt idx="309">
                  <c:v>2.4940143655227498E-3</c:v>
                </c:pt>
                <c:pt idx="310">
                  <c:v>2.5937749401436614E-3</c:v>
                </c:pt>
                <c:pt idx="311">
                  <c:v>1.2968874700718324E-3</c:v>
                </c:pt>
                <c:pt idx="312">
                  <c:v>2.4940143655227498E-3</c:v>
                </c:pt>
                <c:pt idx="313">
                  <c:v>2.1947326416600237E-3</c:v>
                </c:pt>
                <c:pt idx="314">
                  <c:v>1.8954509177972903E-3</c:v>
                </c:pt>
                <c:pt idx="315">
                  <c:v>2.4940143655227498E-3</c:v>
                </c:pt>
                <c:pt idx="316">
                  <c:v>2.3942537909018356E-3</c:v>
                </c:pt>
                <c:pt idx="317">
                  <c:v>2.3942537909018356E-3</c:v>
                </c:pt>
                <c:pt idx="318">
                  <c:v>1.3966480446927425E-3</c:v>
                </c:pt>
                <c:pt idx="319">
                  <c:v>2.4940143655227498E-3</c:v>
                </c:pt>
                <c:pt idx="320">
                  <c:v>2.1947326416600237E-3</c:v>
                </c:pt>
                <c:pt idx="321">
                  <c:v>2.5937749401436614E-3</c:v>
                </c:pt>
                <c:pt idx="322">
                  <c:v>2.9928172386272994E-3</c:v>
                </c:pt>
                <c:pt idx="323">
                  <c:v>1.8954509177972903E-3</c:v>
                </c:pt>
                <c:pt idx="324">
                  <c:v>2.7932960893854819E-3</c:v>
                </c:pt>
                <c:pt idx="325">
                  <c:v>2.2944932162809336E-3</c:v>
                </c:pt>
                <c:pt idx="326">
                  <c:v>1.7956903431763781E-3</c:v>
                </c:pt>
                <c:pt idx="327">
                  <c:v>2.3942537909018356E-3</c:v>
                </c:pt>
                <c:pt idx="328">
                  <c:v>2.1947326416600237E-3</c:v>
                </c:pt>
                <c:pt idx="329">
                  <c:v>1.8954509177972903E-3</c:v>
                </c:pt>
                <c:pt idx="330">
                  <c:v>1.8954509177972903E-3</c:v>
                </c:pt>
                <c:pt idx="331">
                  <c:v>1.9952114924181963E-3</c:v>
                </c:pt>
                <c:pt idx="332">
                  <c:v>1.2968874700718324E-3</c:v>
                </c:pt>
                <c:pt idx="333">
                  <c:v>1.2968874700718324E-3</c:v>
                </c:pt>
                <c:pt idx="334">
                  <c:v>1.5961691939345595E-3</c:v>
                </c:pt>
                <c:pt idx="335">
                  <c:v>2.3942537909018356E-3</c:v>
                </c:pt>
                <c:pt idx="336">
                  <c:v>2.1947326416600237E-3</c:v>
                </c:pt>
                <c:pt idx="337">
                  <c:v>1.7956903431763781E-3</c:v>
                </c:pt>
                <c:pt idx="338">
                  <c:v>9.9760574620910009E-4</c:v>
                </c:pt>
                <c:pt idx="339">
                  <c:v>1.2968874700718324E-3</c:v>
                </c:pt>
                <c:pt idx="340">
                  <c:v>1.197126895450918E-3</c:v>
                </c:pt>
                <c:pt idx="341">
                  <c:v>1.197126895450918E-3</c:v>
                </c:pt>
                <c:pt idx="342">
                  <c:v>1.8954509177972903E-3</c:v>
                </c:pt>
                <c:pt idx="343">
                  <c:v>1.7956903431763781E-3</c:v>
                </c:pt>
                <c:pt idx="344">
                  <c:v>1.6959297685554681E-3</c:v>
                </c:pt>
                <c:pt idx="345">
                  <c:v>1.7956903431763781E-3</c:v>
                </c:pt>
                <c:pt idx="346">
                  <c:v>9.9760574620910009E-4</c:v>
                </c:pt>
                <c:pt idx="347">
                  <c:v>1.3966480446927425E-3</c:v>
                </c:pt>
                <c:pt idx="348">
                  <c:v>1.5961691939345595E-3</c:v>
                </c:pt>
                <c:pt idx="349">
                  <c:v>1.2968874700718324E-3</c:v>
                </c:pt>
                <c:pt idx="350">
                  <c:v>5.9856344772545934E-4</c:v>
                </c:pt>
                <c:pt idx="351">
                  <c:v>1.7956903431763781E-3</c:v>
                </c:pt>
                <c:pt idx="352">
                  <c:v>8.9784517158819014E-4</c:v>
                </c:pt>
                <c:pt idx="353">
                  <c:v>8.9784517158819014E-4</c:v>
                </c:pt>
                <c:pt idx="354">
                  <c:v>1.197126895450918E-3</c:v>
                </c:pt>
                <c:pt idx="355">
                  <c:v>1.0973663208300099E-3</c:v>
                </c:pt>
                <c:pt idx="356">
                  <c:v>9.9760574620910009E-4</c:v>
                </c:pt>
                <c:pt idx="357">
                  <c:v>1.2968874700718324E-3</c:v>
                </c:pt>
                <c:pt idx="358">
                  <c:v>1.0973663208300099E-3</c:v>
                </c:pt>
                <c:pt idx="359">
                  <c:v>8.9784517158819014E-4</c:v>
                </c:pt>
                <c:pt idx="360">
                  <c:v>9.9760574620910009E-4</c:v>
                </c:pt>
                <c:pt idx="361">
                  <c:v>2.0949720670391091E-3</c:v>
                </c:pt>
                <c:pt idx="362">
                  <c:v>9.9760574620910009E-4</c:v>
                </c:pt>
                <c:pt idx="363">
                  <c:v>1.5961691939345595E-3</c:v>
                </c:pt>
                <c:pt idx="364">
                  <c:v>1.4964086193136493E-3</c:v>
                </c:pt>
                <c:pt idx="365">
                  <c:v>1.4964086193136493E-3</c:v>
                </c:pt>
                <c:pt idx="366">
                  <c:v>1.0973663208300099E-3</c:v>
                </c:pt>
                <c:pt idx="367">
                  <c:v>1.0973663208300099E-3</c:v>
                </c:pt>
                <c:pt idx="368">
                  <c:v>1.197126895450918E-3</c:v>
                </c:pt>
                <c:pt idx="369">
                  <c:v>1.0973663208300099E-3</c:v>
                </c:pt>
                <c:pt idx="370">
                  <c:v>7.9808459696727998E-4</c:v>
                </c:pt>
                <c:pt idx="371">
                  <c:v>1.8954509177972903E-3</c:v>
                </c:pt>
                <c:pt idx="372">
                  <c:v>1.2968874700718324E-3</c:v>
                </c:pt>
                <c:pt idx="373">
                  <c:v>1.6959297685554681E-3</c:v>
                </c:pt>
                <c:pt idx="374">
                  <c:v>6.9832402234637134E-4</c:v>
                </c:pt>
                <c:pt idx="375">
                  <c:v>1.2968874700718324E-3</c:v>
                </c:pt>
                <c:pt idx="376">
                  <c:v>1.2968874700718324E-3</c:v>
                </c:pt>
                <c:pt idx="377">
                  <c:v>1.0973663208300099E-3</c:v>
                </c:pt>
                <c:pt idx="378">
                  <c:v>1.197126895450918E-3</c:v>
                </c:pt>
                <c:pt idx="379">
                  <c:v>5.9856344772545934E-4</c:v>
                </c:pt>
                <c:pt idx="380">
                  <c:v>1.0973663208300099E-3</c:v>
                </c:pt>
                <c:pt idx="381">
                  <c:v>1.3966480446927425E-3</c:v>
                </c:pt>
                <c:pt idx="382">
                  <c:v>7.9808459696727998E-4</c:v>
                </c:pt>
                <c:pt idx="383">
                  <c:v>7.9808459696727998E-4</c:v>
                </c:pt>
                <c:pt idx="384">
                  <c:v>1.197126895450918E-3</c:v>
                </c:pt>
                <c:pt idx="385">
                  <c:v>6.9832402234637134E-4</c:v>
                </c:pt>
                <c:pt idx="386">
                  <c:v>3.9904229848364005E-4</c:v>
                </c:pt>
                <c:pt idx="387">
                  <c:v>4.9880287310454993E-4</c:v>
                </c:pt>
                <c:pt idx="388">
                  <c:v>7.9808459696727998E-4</c:v>
                </c:pt>
                <c:pt idx="389">
                  <c:v>1.0973663208300099E-3</c:v>
                </c:pt>
                <c:pt idx="390">
                  <c:v>5.9856344772545934E-4</c:v>
                </c:pt>
                <c:pt idx="391">
                  <c:v>7.9808459696727998E-4</c:v>
                </c:pt>
                <c:pt idx="392">
                  <c:v>4.9880287310454993E-4</c:v>
                </c:pt>
                <c:pt idx="393">
                  <c:v>9.9760574620910009E-4</c:v>
                </c:pt>
                <c:pt idx="394">
                  <c:v>4.9880287310454993E-4</c:v>
                </c:pt>
                <c:pt idx="395">
                  <c:v>1.5961691939345595E-3</c:v>
                </c:pt>
                <c:pt idx="396">
                  <c:v>9.9760574620910009E-4</c:v>
                </c:pt>
                <c:pt idx="397">
                  <c:v>7.9808459696727998E-4</c:v>
                </c:pt>
                <c:pt idx="398">
                  <c:v>4.9880287310454993E-4</c:v>
                </c:pt>
                <c:pt idx="399">
                  <c:v>5.9856344772545934E-4</c:v>
                </c:pt>
                <c:pt idx="400">
                  <c:v>4.9880287310454993E-4</c:v>
                </c:pt>
                <c:pt idx="401">
                  <c:v>7.9808459696727998E-4</c:v>
                </c:pt>
                <c:pt idx="402">
                  <c:v>6.9832402234637134E-4</c:v>
                </c:pt>
                <c:pt idx="403">
                  <c:v>4.9880287310454993E-4</c:v>
                </c:pt>
                <c:pt idx="404">
                  <c:v>3.9904229848364005E-4</c:v>
                </c:pt>
                <c:pt idx="405">
                  <c:v>5.9856344772545934E-4</c:v>
                </c:pt>
                <c:pt idx="406">
                  <c:v>7.9808459696727998E-4</c:v>
                </c:pt>
                <c:pt idx="407">
                  <c:v>5.9856344772545934E-4</c:v>
                </c:pt>
                <c:pt idx="408">
                  <c:v>1.0973663208300099E-3</c:v>
                </c:pt>
                <c:pt idx="409">
                  <c:v>3.9904229848364005E-4</c:v>
                </c:pt>
                <c:pt idx="410">
                  <c:v>3.9904229848364005E-4</c:v>
                </c:pt>
                <c:pt idx="411">
                  <c:v>2.9928172386273005E-4</c:v>
                </c:pt>
                <c:pt idx="412">
                  <c:v>9.9760574620910009E-4</c:v>
                </c:pt>
                <c:pt idx="413">
                  <c:v>3.9904229848364005E-4</c:v>
                </c:pt>
                <c:pt idx="414">
                  <c:v>6.9832402234637134E-4</c:v>
                </c:pt>
                <c:pt idx="415">
                  <c:v>4.9880287310454993E-4</c:v>
                </c:pt>
                <c:pt idx="416">
                  <c:v>3.9904229848364005E-4</c:v>
                </c:pt>
                <c:pt idx="417">
                  <c:v>8.9784517158819014E-4</c:v>
                </c:pt>
                <c:pt idx="418">
                  <c:v>6.9832402234637134E-4</c:v>
                </c:pt>
                <c:pt idx="419">
                  <c:v>1.9952114924181994E-4</c:v>
                </c:pt>
                <c:pt idx="420">
                  <c:v>5.9856344772545934E-4</c:v>
                </c:pt>
                <c:pt idx="421">
                  <c:v>5.9856344772545934E-4</c:v>
                </c:pt>
                <c:pt idx="422">
                  <c:v>3.9904229848364005E-4</c:v>
                </c:pt>
                <c:pt idx="423">
                  <c:v>5.9856344772545934E-4</c:v>
                </c:pt>
                <c:pt idx="424">
                  <c:v>2.9928172386273005E-4</c:v>
                </c:pt>
                <c:pt idx="425">
                  <c:v>2.9928172386273005E-4</c:v>
                </c:pt>
                <c:pt idx="426">
                  <c:v>3.9904229848364005E-4</c:v>
                </c:pt>
                <c:pt idx="427">
                  <c:v>5.9856344772545934E-4</c:v>
                </c:pt>
                <c:pt idx="428">
                  <c:v>4.9880287310454993E-4</c:v>
                </c:pt>
                <c:pt idx="429">
                  <c:v>2.9928172386273005E-4</c:v>
                </c:pt>
                <c:pt idx="430">
                  <c:v>7.9808459696727998E-4</c:v>
                </c:pt>
                <c:pt idx="431">
                  <c:v>5.9856344772545934E-4</c:v>
                </c:pt>
                <c:pt idx="432">
                  <c:v>6.9832402234637134E-4</c:v>
                </c:pt>
                <c:pt idx="433">
                  <c:v>6.9832402234637134E-4</c:v>
                </c:pt>
                <c:pt idx="434">
                  <c:v>1.4964086193136493E-3</c:v>
                </c:pt>
                <c:pt idx="435">
                  <c:v>6.9832402234637134E-4</c:v>
                </c:pt>
                <c:pt idx="436">
                  <c:v>5.9856344772545934E-4</c:v>
                </c:pt>
                <c:pt idx="437">
                  <c:v>7.9808459696727998E-4</c:v>
                </c:pt>
                <c:pt idx="438">
                  <c:v>4.9880287310454993E-4</c:v>
                </c:pt>
                <c:pt idx="439">
                  <c:v>3.9904229848364005E-4</c:v>
                </c:pt>
                <c:pt idx="440">
                  <c:v>5.9856344772545934E-4</c:v>
                </c:pt>
                <c:pt idx="441">
                  <c:v>7.9808459696727998E-4</c:v>
                </c:pt>
                <c:pt idx="442">
                  <c:v>3.9904229848364005E-4</c:v>
                </c:pt>
                <c:pt idx="443">
                  <c:v>3.9904229848364005E-4</c:v>
                </c:pt>
                <c:pt idx="444">
                  <c:v>5.9856344772545934E-4</c:v>
                </c:pt>
                <c:pt idx="445">
                  <c:v>2.9928172386273005E-4</c:v>
                </c:pt>
                <c:pt idx="446">
                  <c:v>9.9760574620910052E-5</c:v>
                </c:pt>
                <c:pt idx="447">
                  <c:v>1.9952114924181994E-4</c:v>
                </c:pt>
                <c:pt idx="448">
                  <c:v>5.9856344772545934E-4</c:v>
                </c:pt>
                <c:pt idx="449">
                  <c:v>9.9760574620910052E-5</c:v>
                </c:pt>
                <c:pt idx="450">
                  <c:v>3.9904229848364005E-4</c:v>
                </c:pt>
                <c:pt idx="451">
                  <c:v>4.9880287310454993E-4</c:v>
                </c:pt>
                <c:pt idx="452">
                  <c:v>3.9904229848364005E-4</c:v>
                </c:pt>
                <c:pt idx="453">
                  <c:v>2.9928172386273005E-4</c:v>
                </c:pt>
                <c:pt idx="454">
                  <c:v>6.9832402234637134E-4</c:v>
                </c:pt>
                <c:pt idx="455">
                  <c:v>2.9928172386273005E-4</c:v>
                </c:pt>
                <c:pt idx="456">
                  <c:v>5.9856344772545934E-4</c:v>
                </c:pt>
                <c:pt idx="457">
                  <c:v>2.9928172386273005E-4</c:v>
                </c:pt>
                <c:pt idx="458">
                  <c:v>1.9952114924181994E-4</c:v>
                </c:pt>
                <c:pt idx="459">
                  <c:v>3.9904229848364005E-4</c:v>
                </c:pt>
                <c:pt idx="460">
                  <c:v>1.9952114924181994E-4</c:v>
                </c:pt>
                <c:pt idx="461">
                  <c:v>2.9928172386273005E-4</c:v>
                </c:pt>
                <c:pt idx="462">
                  <c:v>5.9856344772545934E-4</c:v>
                </c:pt>
                <c:pt idx="463">
                  <c:v>1.9952114924181994E-4</c:v>
                </c:pt>
                <c:pt idx="464">
                  <c:v>1.9952114924181994E-4</c:v>
                </c:pt>
                <c:pt idx="465">
                  <c:v>9.9760574620910052E-5</c:v>
                </c:pt>
                <c:pt idx="466">
                  <c:v>2.9928172386273005E-4</c:v>
                </c:pt>
                <c:pt idx="467">
                  <c:v>3.9904229848364005E-4</c:v>
                </c:pt>
                <c:pt idx="468">
                  <c:v>9.9760574620910009E-4</c:v>
                </c:pt>
                <c:pt idx="469">
                  <c:v>2.9928172386273005E-4</c:v>
                </c:pt>
                <c:pt idx="470">
                  <c:v>3.9904229848364005E-4</c:v>
                </c:pt>
                <c:pt idx="471">
                  <c:v>2.9928172386273005E-4</c:v>
                </c:pt>
                <c:pt idx="472">
                  <c:v>3.9904229848364005E-4</c:v>
                </c:pt>
                <c:pt idx="473">
                  <c:v>9.9760574620910052E-5</c:v>
                </c:pt>
                <c:pt idx="474">
                  <c:v>9.9760574620910052E-5</c:v>
                </c:pt>
                <c:pt idx="475">
                  <c:v>1.9952114924181994E-4</c:v>
                </c:pt>
                <c:pt idx="476">
                  <c:v>1.9952114924181994E-4</c:v>
                </c:pt>
                <c:pt idx="477">
                  <c:v>3.9904229848364005E-4</c:v>
                </c:pt>
                <c:pt idx="478">
                  <c:v>9.9760574620910052E-5</c:v>
                </c:pt>
                <c:pt idx="479">
                  <c:v>2.9928172386273005E-4</c:v>
                </c:pt>
                <c:pt idx="480">
                  <c:v>9.9760574620910052E-5</c:v>
                </c:pt>
                <c:pt idx="481">
                  <c:v>2.9928172386273005E-4</c:v>
                </c:pt>
                <c:pt idx="482">
                  <c:v>9.9760574620910052E-5</c:v>
                </c:pt>
                <c:pt idx="483">
                  <c:v>1.9952114924181994E-4</c:v>
                </c:pt>
                <c:pt idx="484">
                  <c:v>4.9880287310454993E-4</c:v>
                </c:pt>
                <c:pt idx="485">
                  <c:v>0</c:v>
                </c:pt>
                <c:pt idx="486">
                  <c:v>3.9904229848364005E-4</c:v>
                </c:pt>
                <c:pt idx="487">
                  <c:v>1.9952114924181994E-4</c:v>
                </c:pt>
                <c:pt idx="488">
                  <c:v>2.9928172386273005E-4</c:v>
                </c:pt>
                <c:pt idx="489">
                  <c:v>9.9760574620910052E-5</c:v>
                </c:pt>
                <c:pt idx="490">
                  <c:v>1.9952114924181994E-4</c:v>
                </c:pt>
                <c:pt idx="491">
                  <c:v>2.9928172386273005E-4</c:v>
                </c:pt>
                <c:pt idx="492">
                  <c:v>1.9952114924181994E-4</c:v>
                </c:pt>
                <c:pt idx="493">
                  <c:v>9.9760574620910052E-5</c:v>
                </c:pt>
                <c:pt idx="494">
                  <c:v>1.9952114924181994E-4</c:v>
                </c:pt>
                <c:pt idx="495">
                  <c:v>1.9952114924181994E-4</c:v>
                </c:pt>
                <c:pt idx="496">
                  <c:v>9.9760574620910052E-5</c:v>
                </c:pt>
                <c:pt idx="497">
                  <c:v>9.9760574620910052E-5</c:v>
                </c:pt>
                <c:pt idx="498">
                  <c:v>2.9928172386273005E-4</c:v>
                </c:pt>
                <c:pt idx="499">
                  <c:v>2.9928172386273005E-4</c:v>
                </c:pt>
                <c:pt idx="500">
                  <c:v>0</c:v>
                </c:pt>
              </c:numCache>
            </c:numRef>
          </c:yVal>
          <c:smooth val="1"/>
        </c:ser>
        <c:ser>
          <c:idx val="0"/>
          <c:order val="1"/>
          <c:tx>
            <c:v>calculation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Sheet1!$Q$2:$Q$302</c:f>
              <c:numCache>
                <c:formatCode>General</c:formatCode>
                <c:ptCount val="301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  <c:pt idx="61">
                  <c:v>305</c:v>
                </c:pt>
                <c:pt idx="62">
                  <c:v>310</c:v>
                </c:pt>
                <c:pt idx="63">
                  <c:v>315</c:v>
                </c:pt>
                <c:pt idx="64">
                  <c:v>320</c:v>
                </c:pt>
                <c:pt idx="65">
                  <c:v>325</c:v>
                </c:pt>
                <c:pt idx="66">
                  <c:v>330</c:v>
                </c:pt>
                <c:pt idx="67">
                  <c:v>335</c:v>
                </c:pt>
                <c:pt idx="68">
                  <c:v>340</c:v>
                </c:pt>
                <c:pt idx="69">
                  <c:v>345</c:v>
                </c:pt>
                <c:pt idx="70">
                  <c:v>350</c:v>
                </c:pt>
                <c:pt idx="71">
                  <c:v>355</c:v>
                </c:pt>
                <c:pt idx="72">
                  <c:v>360</c:v>
                </c:pt>
                <c:pt idx="73">
                  <c:v>365</c:v>
                </c:pt>
                <c:pt idx="74">
                  <c:v>370</c:v>
                </c:pt>
                <c:pt idx="75">
                  <c:v>375</c:v>
                </c:pt>
                <c:pt idx="76">
                  <c:v>380</c:v>
                </c:pt>
                <c:pt idx="77">
                  <c:v>385</c:v>
                </c:pt>
                <c:pt idx="78">
                  <c:v>390</c:v>
                </c:pt>
                <c:pt idx="79">
                  <c:v>395</c:v>
                </c:pt>
                <c:pt idx="80">
                  <c:v>400</c:v>
                </c:pt>
                <c:pt idx="81">
                  <c:v>405</c:v>
                </c:pt>
                <c:pt idx="82">
                  <c:v>410</c:v>
                </c:pt>
                <c:pt idx="83">
                  <c:v>415</c:v>
                </c:pt>
                <c:pt idx="84">
                  <c:v>420</c:v>
                </c:pt>
                <c:pt idx="85">
                  <c:v>425</c:v>
                </c:pt>
                <c:pt idx="86">
                  <c:v>430</c:v>
                </c:pt>
                <c:pt idx="87">
                  <c:v>435</c:v>
                </c:pt>
                <c:pt idx="88">
                  <c:v>440</c:v>
                </c:pt>
                <c:pt idx="89">
                  <c:v>445</c:v>
                </c:pt>
                <c:pt idx="90">
                  <c:v>450</c:v>
                </c:pt>
                <c:pt idx="91">
                  <c:v>455</c:v>
                </c:pt>
                <c:pt idx="92">
                  <c:v>460</c:v>
                </c:pt>
                <c:pt idx="93">
                  <c:v>465</c:v>
                </c:pt>
                <c:pt idx="94">
                  <c:v>470</c:v>
                </c:pt>
                <c:pt idx="95">
                  <c:v>475</c:v>
                </c:pt>
                <c:pt idx="96">
                  <c:v>480</c:v>
                </c:pt>
                <c:pt idx="97">
                  <c:v>485</c:v>
                </c:pt>
                <c:pt idx="98">
                  <c:v>490</c:v>
                </c:pt>
                <c:pt idx="99">
                  <c:v>495</c:v>
                </c:pt>
                <c:pt idx="100">
                  <c:v>500</c:v>
                </c:pt>
                <c:pt idx="101">
                  <c:v>505</c:v>
                </c:pt>
                <c:pt idx="102">
                  <c:v>510</c:v>
                </c:pt>
                <c:pt idx="103">
                  <c:v>515</c:v>
                </c:pt>
                <c:pt idx="104">
                  <c:v>520</c:v>
                </c:pt>
                <c:pt idx="105">
                  <c:v>525</c:v>
                </c:pt>
                <c:pt idx="106">
                  <c:v>530</c:v>
                </c:pt>
                <c:pt idx="107">
                  <c:v>535</c:v>
                </c:pt>
                <c:pt idx="108">
                  <c:v>540</c:v>
                </c:pt>
                <c:pt idx="109">
                  <c:v>545</c:v>
                </c:pt>
                <c:pt idx="110">
                  <c:v>550</c:v>
                </c:pt>
                <c:pt idx="111">
                  <c:v>555</c:v>
                </c:pt>
                <c:pt idx="112">
                  <c:v>560</c:v>
                </c:pt>
                <c:pt idx="113">
                  <c:v>565</c:v>
                </c:pt>
                <c:pt idx="114">
                  <c:v>570</c:v>
                </c:pt>
                <c:pt idx="115">
                  <c:v>575</c:v>
                </c:pt>
                <c:pt idx="116">
                  <c:v>580</c:v>
                </c:pt>
                <c:pt idx="117">
                  <c:v>585</c:v>
                </c:pt>
                <c:pt idx="118">
                  <c:v>590</c:v>
                </c:pt>
                <c:pt idx="119">
                  <c:v>595</c:v>
                </c:pt>
                <c:pt idx="120">
                  <c:v>600</c:v>
                </c:pt>
                <c:pt idx="121">
                  <c:v>605</c:v>
                </c:pt>
                <c:pt idx="122">
                  <c:v>610</c:v>
                </c:pt>
                <c:pt idx="123">
                  <c:v>615</c:v>
                </c:pt>
                <c:pt idx="124">
                  <c:v>620</c:v>
                </c:pt>
                <c:pt idx="125">
                  <c:v>625</c:v>
                </c:pt>
                <c:pt idx="126">
                  <c:v>630</c:v>
                </c:pt>
                <c:pt idx="127">
                  <c:v>635</c:v>
                </c:pt>
                <c:pt idx="128">
                  <c:v>640</c:v>
                </c:pt>
                <c:pt idx="129">
                  <c:v>645</c:v>
                </c:pt>
                <c:pt idx="130">
                  <c:v>650</c:v>
                </c:pt>
                <c:pt idx="131">
                  <c:v>655</c:v>
                </c:pt>
                <c:pt idx="132">
                  <c:v>660</c:v>
                </c:pt>
                <c:pt idx="133">
                  <c:v>665</c:v>
                </c:pt>
                <c:pt idx="134">
                  <c:v>670</c:v>
                </c:pt>
                <c:pt idx="135">
                  <c:v>675</c:v>
                </c:pt>
                <c:pt idx="136">
                  <c:v>680</c:v>
                </c:pt>
                <c:pt idx="137">
                  <c:v>685</c:v>
                </c:pt>
                <c:pt idx="138">
                  <c:v>690</c:v>
                </c:pt>
                <c:pt idx="139">
                  <c:v>695</c:v>
                </c:pt>
                <c:pt idx="140">
                  <c:v>700</c:v>
                </c:pt>
                <c:pt idx="141">
                  <c:v>705</c:v>
                </c:pt>
                <c:pt idx="142">
                  <c:v>710</c:v>
                </c:pt>
                <c:pt idx="143">
                  <c:v>715</c:v>
                </c:pt>
                <c:pt idx="144">
                  <c:v>720</c:v>
                </c:pt>
                <c:pt idx="145">
                  <c:v>725</c:v>
                </c:pt>
                <c:pt idx="146">
                  <c:v>730</c:v>
                </c:pt>
                <c:pt idx="147">
                  <c:v>735</c:v>
                </c:pt>
                <c:pt idx="148">
                  <c:v>740</c:v>
                </c:pt>
                <c:pt idx="149">
                  <c:v>745</c:v>
                </c:pt>
                <c:pt idx="150">
                  <c:v>750</c:v>
                </c:pt>
                <c:pt idx="151">
                  <c:v>755</c:v>
                </c:pt>
                <c:pt idx="152">
                  <c:v>760</c:v>
                </c:pt>
                <c:pt idx="153">
                  <c:v>765</c:v>
                </c:pt>
                <c:pt idx="154">
                  <c:v>770</c:v>
                </c:pt>
                <c:pt idx="155">
                  <c:v>775</c:v>
                </c:pt>
                <c:pt idx="156">
                  <c:v>780</c:v>
                </c:pt>
                <c:pt idx="157">
                  <c:v>785</c:v>
                </c:pt>
                <c:pt idx="158">
                  <c:v>790</c:v>
                </c:pt>
                <c:pt idx="159">
                  <c:v>795</c:v>
                </c:pt>
                <c:pt idx="160">
                  <c:v>800</c:v>
                </c:pt>
                <c:pt idx="161">
                  <c:v>805</c:v>
                </c:pt>
                <c:pt idx="162">
                  <c:v>810</c:v>
                </c:pt>
                <c:pt idx="163">
                  <c:v>815</c:v>
                </c:pt>
                <c:pt idx="164">
                  <c:v>820</c:v>
                </c:pt>
                <c:pt idx="165">
                  <c:v>825</c:v>
                </c:pt>
                <c:pt idx="166">
                  <c:v>830</c:v>
                </c:pt>
                <c:pt idx="167">
                  <c:v>835</c:v>
                </c:pt>
                <c:pt idx="168">
                  <c:v>840</c:v>
                </c:pt>
                <c:pt idx="169">
                  <c:v>845</c:v>
                </c:pt>
                <c:pt idx="170">
                  <c:v>850</c:v>
                </c:pt>
                <c:pt idx="171">
                  <c:v>855</c:v>
                </c:pt>
                <c:pt idx="172">
                  <c:v>860</c:v>
                </c:pt>
                <c:pt idx="173">
                  <c:v>865</c:v>
                </c:pt>
                <c:pt idx="174">
                  <c:v>870</c:v>
                </c:pt>
                <c:pt idx="175">
                  <c:v>875</c:v>
                </c:pt>
                <c:pt idx="176">
                  <c:v>880</c:v>
                </c:pt>
                <c:pt idx="177">
                  <c:v>885</c:v>
                </c:pt>
                <c:pt idx="178">
                  <c:v>890</c:v>
                </c:pt>
                <c:pt idx="179">
                  <c:v>895</c:v>
                </c:pt>
                <c:pt idx="180">
                  <c:v>900</c:v>
                </c:pt>
                <c:pt idx="181">
                  <c:v>905</c:v>
                </c:pt>
                <c:pt idx="182">
                  <c:v>910</c:v>
                </c:pt>
                <c:pt idx="183">
                  <c:v>915</c:v>
                </c:pt>
                <c:pt idx="184">
                  <c:v>920</c:v>
                </c:pt>
                <c:pt idx="185">
                  <c:v>925</c:v>
                </c:pt>
                <c:pt idx="186">
                  <c:v>930</c:v>
                </c:pt>
                <c:pt idx="187">
                  <c:v>935</c:v>
                </c:pt>
                <c:pt idx="188">
                  <c:v>940</c:v>
                </c:pt>
                <c:pt idx="189">
                  <c:v>945</c:v>
                </c:pt>
                <c:pt idx="190">
                  <c:v>950</c:v>
                </c:pt>
                <c:pt idx="191">
                  <c:v>955</c:v>
                </c:pt>
                <c:pt idx="192">
                  <c:v>960</c:v>
                </c:pt>
                <c:pt idx="193">
                  <c:v>965</c:v>
                </c:pt>
                <c:pt idx="194">
                  <c:v>970</c:v>
                </c:pt>
                <c:pt idx="195">
                  <c:v>975</c:v>
                </c:pt>
                <c:pt idx="196">
                  <c:v>980</c:v>
                </c:pt>
                <c:pt idx="197">
                  <c:v>985</c:v>
                </c:pt>
                <c:pt idx="198">
                  <c:v>990</c:v>
                </c:pt>
                <c:pt idx="199">
                  <c:v>995</c:v>
                </c:pt>
                <c:pt idx="200">
                  <c:v>1000</c:v>
                </c:pt>
                <c:pt idx="201">
                  <c:v>1004.9999999999999</c:v>
                </c:pt>
                <c:pt idx="202">
                  <c:v>1010</c:v>
                </c:pt>
                <c:pt idx="203">
                  <c:v>1014.9999999999999</c:v>
                </c:pt>
                <c:pt idx="204">
                  <c:v>1020</c:v>
                </c:pt>
                <c:pt idx="205">
                  <c:v>1025</c:v>
                </c:pt>
                <c:pt idx="206">
                  <c:v>1030</c:v>
                </c:pt>
                <c:pt idx="207">
                  <c:v>1035</c:v>
                </c:pt>
                <c:pt idx="208">
                  <c:v>1040</c:v>
                </c:pt>
                <c:pt idx="209">
                  <c:v>1045</c:v>
                </c:pt>
                <c:pt idx="210">
                  <c:v>1050</c:v>
                </c:pt>
                <c:pt idx="211">
                  <c:v>1055</c:v>
                </c:pt>
                <c:pt idx="212">
                  <c:v>1060</c:v>
                </c:pt>
                <c:pt idx="213">
                  <c:v>1065</c:v>
                </c:pt>
                <c:pt idx="214">
                  <c:v>1070</c:v>
                </c:pt>
                <c:pt idx="215">
                  <c:v>1075</c:v>
                </c:pt>
                <c:pt idx="216">
                  <c:v>1080</c:v>
                </c:pt>
                <c:pt idx="217">
                  <c:v>1085</c:v>
                </c:pt>
                <c:pt idx="218">
                  <c:v>1090</c:v>
                </c:pt>
                <c:pt idx="219">
                  <c:v>1095</c:v>
                </c:pt>
                <c:pt idx="220">
                  <c:v>1100</c:v>
                </c:pt>
                <c:pt idx="221">
                  <c:v>1105</c:v>
                </c:pt>
                <c:pt idx="222">
                  <c:v>1110</c:v>
                </c:pt>
                <c:pt idx="223">
                  <c:v>1115</c:v>
                </c:pt>
                <c:pt idx="224">
                  <c:v>1120</c:v>
                </c:pt>
                <c:pt idx="225">
                  <c:v>1125</c:v>
                </c:pt>
                <c:pt idx="226">
                  <c:v>1130</c:v>
                </c:pt>
                <c:pt idx="227">
                  <c:v>1135</c:v>
                </c:pt>
                <c:pt idx="228">
                  <c:v>1140</c:v>
                </c:pt>
                <c:pt idx="229">
                  <c:v>1145</c:v>
                </c:pt>
                <c:pt idx="230">
                  <c:v>1150</c:v>
                </c:pt>
                <c:pt idx="231">
                  <c:v>1155</c:v>
                </c:pt>
                <c:pt idx="232">
                  <c:v>1160</c:v>
                </c:pt>
                <c:pt idx="233">
                  <c:v>1165</c:v>
                </c:pt>
                <c:pt idx="234">
                  <c:v>1170</c:v>
                </c:pt>
                <c:pt idx="235">
                  <c:v>1175</c:v>
                </c:pt>
                <c:pt idx="236">
                  <c:v>1180</c:v>
                </c:pt>
                <c:pt idx="237">
                  <c:v>1185</c:v>
                </c:pt>
                <c:pt idx="238">
                  <c:v>1190</c:v>
                </c:pt>
                <c:pt idx="239">
                  <c:v>1195</c:v>
                </c:pt>
                <c:pt idx="240">
                  <c:v>1200</c:v>
                </c:pt>
                <c:pt idx="241">
                  <c:v>1205</c:v>
                </c:pt>
                <c:pt idx="242">
                  <c:v>1210</c:v>
                </c:pt>
                <c:pt idx="243">
                  <c:v>1215</c:v>
                </c:pt>
                <c:pt idx="244">
                  <c:v>1220</c:v>
                </c:pt>
                <c:pt idx="245">
                  <c:v>1225</c:v>
                </c:pt>
                <c:pt idx="246">
                  <c:v>1230</c:v>
                </c:pt>
                <c:pt idx="247">
                  <c:v>1235</c:v>
                </c:pt>
                <c:pt idx="248">
                  <c:v>1240</c:v>
                </c:pt>
                <c:pt idx="249">
                  <c:v>1245</c:v>
                </c:pt>
                <c:pt idx="250">
                  <c:v>1250</c:v>
                </c:pt>
                <c:pt idx="251">
                  <c:v>1255</c:v>
                </c:pt>
                <c:pt idx="252">
                  <c:v>1260</c:v>
                </c:pt>
                <c:pt idx="253">
                  <c:v>1265</c:v>
                </c:pt>
                <c:pt idx="254">
                  <c:v>1270</c:v>
                </c:pt>
                <c:pt idx="255">
                  <c:v>1275</c:v>
                </c:pt>
                <c:pt idx="256">
                  <c:v>1280</c:v>
                </c:pt>
                <c:pt idx="257">
                  <c:v>1285</c:v>
                </c:pt>
                <c:pt idx="258">
                  <c:v>1290</c:v>
                </c:pt>
                <c:pt idx="259">
                  <c:v>1295</c:v>
                </c:pt>
                <c:pt idx="260">
                  <c:v>1300</c:v>
                </c:pt>
                <c:pt idx="261">
                  <c:v>1305</c:v>
                </c:pt>
                <c:pt idx="262">
                  <c:v>1310</c:v>
                </c:pt>
                <c:pt idx="263">
                  <c:v>1315</c:v>
                </c:pt>
                <c:pt idx="264">
                  <c:v>1320</c:v>
                </c:pt>
                <c:pt idx="265">
                  <c:v>1325</c:v>
                </c:pt>
                <c:pt idx="266">
                  <c:v>1330</c:v>
                </c:pt>
                <c:pt idx="267">
                  <c:v>1335</c:v>
                </c:pt>
                <c:pt idx="268">
                  <c:v>1340</c:v>
                </c:pt>
                <c:pt idx="269">
                  <c:v>1345</c:v>
                </c:pt>
                <c:pt idx="270">
                  <c:v>1350</c:v>
                </c:pt>
                <c:pt idx="271">
                  <c:v>1355</c:v>
                </c:pt>
                <c:pt idx="272">
                  <c:v>1360</c:v>
                </c:pt>
                <c:pt idx="273">
                  <c:v>1365</c:v>
                </c:pt>
                <c:pt idx="274">
                  <c:v>1370</c:v>
                </c:pt>
                <c:pt idx="275">
                  <c:v>1375</c:v>
                </c:pt>
                <c:pt idx="276">
                  <c:v>1380</c:v>
                </c:pt>
                <c:pt idx="277">
                  <c:v>1385</c:v>
                </c:pt>
                <c:pt idx="278">
                  <c:v>1390</c:v>
                </c:pt>
                <c:pt idx="279">
                  <c:v>1395</c:v>
                </c:pt>
                <c:pt idx="280">
                  <c:v>1400</c:v>
                </c:pt>
                <c:pt idx="281">
                  <c:v>1405</c:v>
                </c:pt>
                <c:pt idx="282">
                  <c:v>1410</c:v>
                </c:pt>
                <c:pt idx="283">
                  <c:v>1415</c:v>
                </c:pt>
                <c:pt idx="284">
                  <c:v>1420</c:v>
                </c:pt>
                <c:pt idx="285">
                  <c:v>1425</c:v>
                </c:pt>
                <c:pt idx="286">
                  <c:v>1430</c:v>
                </c:pt>
                <c:pt idx="287">
                  <c:v>1435</c:v>
                </c:pt>
                <c:pt idx="288">
                  <c:v>1440</c:v>
                </c:pt>
                <c:pt idx="289">
                  <c:v>1445</c:v>
                </c:pt>
                <c:pt idx="290">
                  <c:v>1450</c:v>
                </c:pt>
                <c:pt idx="291">
                  <c:v>1455</c:v>
                </c:pt>
                <c:pt idx="292">
                  <c:v>1460</c:v>
                </c:pt>
                <c:pt idx="293">
                  <c:v>1465</c:v>
                </c:pt>
                <c:pt idx="294">
                  <c:v>1470</c:v>
                </c:pt>
                <c:pt idx="295">
                  <c:v>1475</c:v>
                </c:pt>
                <c:pt idx="296">
                  <c:v>1480</c:v>
                </c:pt>
                <c:pt idx="297">
                  <c:v>1485</c:v>
                </c:pt>
                <c:pt idx="298">
                  <c:v>1490</c:v>
                </c:pt>
                <c:pt idx="299">
                  <c:v>1495</c:v>
                </c:pt>
                <c:pt idx="300">
                  <c:v>1500</c:v>
                </c:pt>
              </c:numCache>
            </c:numRef>
          </c:xVal>
          <c:yVal>
            <c:numRef>
              <c:f>Sheet1!$S$2:$S$302</c:f>
              <c:numCache>
                <c:formatCode>0.00E+00</c:formatCode>
                <c:ptCount val="301"/>
                <c:pt idx="0">
                  <c:v>-1.2903937440123718E-52</c:v>
                </c:pt>
                <c:pt idx="1">
                  <c:v>-3.4105380134008332E-37</c:v>
                </c:pt>
                <c:pt idx="2">
                  <c:v>5.0432699326106952E-28</c:v>
                </c:pt>
                <c:pt idx="3">
                  <c:v>4.6494572483716542E-18</c:v>
                </c:pt>
                <c:pt idx="4">
                  <c:v>1.9286637470944351E-17</c:v>
                </c:pt>
                <c:pt idx="5">
                  <c:v>9.4316491081033242E-17</c:v>
                </c:pt>
                <c:pt idx="6">
                  <c:v>5.0458495260596897E-16</c:v>
                </c:pt>
                <c:pt idx="7">
                  <c:v>1.122627240815679E-15</c:v>
                </c:pt>
                <c:pt idx="8">
                  <c:v>1.571992288968633E-11</c:v>
                </c:pt>
                <c:pt idx="9">
                  <c:v>4.6420125320117521E-11</c:v>
                </c:pt>
                <c:pt idx="10">
                  <c:v>8.9400203060571338E-11</c:v>
                </c:pt>
                <c:pt idx="11">
                  <c:v>1.4466015611104686E-10</c:v>
                </c:pt>
                <c:pt idx="12">
                  <c:v>2.1219998447154702E-10</c:v>
                </c:pt>
                <c:pt idx="13">
                  <c:v>5.1943139905644383E-10</c:v>
                </c:pt>
                <c:pt idx="14">
                  <c:v>9.1736052030115368E-10</c:v>
                </c:pt>
                <c:pt idx="15">
                  <c:v>1.4059873482056548E-9</c:v>
                </c:pt>
                <c:pt idx="16">
                  <c:v>1.9853118827699869E-9</c:v>
                </c:pt>
                <c:pt idx="17">
                  <c:v>1.9812434268976843E-8</c:v>
                </c:pt>
                <c:pt idx="18">
                  <c:v>4.5727997768241195E-8</c:v>
                </c:pt>
                <c:pt idx="19">
                  <c:v>7.164356126750551E-8</c:v>
                </c:pt>
                <c:pt idx="20">
                  <c:v>9.7559124766770137E-8</c:v>
                </c:pt>
                <c:pt idx="21">
                  <c:v>1.7821401078288465E-7</c:v>
                </c:pt>
                <c:pt idx="22">
                  <c:v>3.5618324794007129E-7</c:v>
                </c:pt>
                <c:pt idx="23">
                  <c:v>5.3415248509725761E-7</c:v>
                </c:pt>
                <c:pt idx="24">
                  <c:v>7.1212172225444166E-7</c:v>
                </c:pt>
                <c:pt idx="25">
                  <c:v>9.1226392891256296E-7</c:v>
                </c:pt>
                <c:pt idx="26">
                  <c:v>1.6445574035931044E-6</c:v>
                </c:pt>
                <c:pt idx="27">
                  <c:v>2.3768508782736471E-6</c:v>
                </c:pt>
                <c:pt idx="28">
                  <c:v>3.109144352954222E-6</c:v>
                </c:pt>
                <c:pt idx="29">
                  <c:v>3.8414378276347617E-6</c:v>
                </c:pt>
                <c:pt idx="30">
                  <c:v>5.6486407635757141E-6</c:v>
                </c:pt>
                <c:pt idx="31">
                  <c:v>7.8738640455624045E-6</c:v>
                </c:pt>
                <c:pt idx="32">
                  <c:v>1.0099087327549059E-5</c:v>
                </c:pt>
                <c:pt idx="33">
                  <c:v>1.2324310609535689E-5</c:v>
                </c:pt>
                <c:pt idx="34">
                  <c:v>1.9509154958081156E-5</c:v>
                </c:pt>
                <c:pt idx="35">
                  <c:v>3.413343090646478E-5</c:v>
                </c:pt>
                <c:pt idx="36">
                  <c:v>4.8757706854848783E-5</c:v>
                </c:pt>
                <c:pt idx="37">
                  <c:v>6.3381982803232523E-5</c:v>
                </c:pt>
                <c:pt idx="38">
                  <c:v>7.8006258751616296E-5</c:v>
                </c:pt>
                <c:pt idx="39">
                  <c:v>9.2630534699999798E-5</c:v>
                </c:pt>
                <c:pt idx="40">
                  <c:v>1.0725481064838335E-4</c:v>
                </c:pt>
                <c:pt idx="41">
                  <c:v>1.2187908659676683E-4</c:v>
                </c:pt>
                <c:pt idx="42">
                  <c:v>1.3650336254515105E-4</c:v>
                </c:pt>
                <c:pt idx="43">
                  <c:v>1.6886173351128651E-4</c:v>
                </c:pt>
                <c:pt idx="44">
                  <c:v>2.0682034500934358E-4</c:v>
                </c:pt>
                <c:pt idx="45">
                  <c:v>2.4477895650740119E-4</c:v>
                </c:pt>
                <c:pt idx="46">
                  <c:v>2.8273756800545655E-4</c:v>
                </c:pt>
                <c:pt idx="47">
                  <c:v>3.2069617950351555E-4</c:v>
                </c:pt>
                <c:pt idx="48">
                  <c:v>3.586547910015721E-4</c:v>
                </c:pt>
                <c:pt idx="49">
                  <c:v>3.9661340249962806E-4</c:v>
                </c:pt>
                <c:pt idx="50">
                  <c:v>4.3457201399768532E-4</c:v>
                </c:pt>
                <c:pt idx="51">
                  <c:v>4.7603674980069473E-4</c:v>
                </c:pt>
                <c:pt idx="52">
                  <c:v>5.4321306384000822E-4</c:v>
                </c:pt>
                <c:pt idx="53">
                  <c:v>6.103893778793241E-4</c:v>
                </c:pt>
                <c:pt idx="54">
                  <c:v>6.7756569191863988E-4</c:v>
                </c:pt>
                <c:pt idx="55">
                  <c:v>7.4474200595795533E-4</c:v>
                </c:pt>
                <c:pt idx="56">
                  <c:v>8.1191831999727045E-4</c:v>
                </c:pt>
                <c:pt idx="57">
                  <c:v>8.7909463403658525E-4</c:v>
                </c:pt>
                <c:pt idx="58">
                  <c:v>9.4627094807590319E-4</c:v>
                </c:pt>
                <c:pt idx="59">
                  <c:v>1.0134472621152195E-3</c:v>
                </c:pt>
                <c:pt idx="60">
                  <c:v>1.093090432108192E-3</c:v>
                </c:pt>
                <c:pt idx="61">
                  <c:v>1.1862393627176321E-3</c:v>
                </c:pt>
                <c:pt idx="62">
                  <c:v>1.2793882933270786E-3</c:v>
                </c:pt>
                <c:pt idx="63">
                  <c:v>1.3725372239365226E-3</c:v>
                </c:pt>
                <c:pt idx="64">
                  <c:v>1.465686154545966E-3</c:v>
                </c:pt>
                <c:pt idx="65">
                  <c:v>1.5588350851554141E-3</c:v>
                </c:pt>
                <c:pt idx="66">
                  <c:v>1.6519840157648541E-3</c:v>
                </c:pt>
                <c:pt idx="67">
                  <c:v>1.7451329463743035E-3</c:v>
                </c:pt>
                <c:pt idx="68">
                  <c:v>1.8382818769837564E-3</c:v>
                </c:pt>
                <c:pt idx="69">
                  <c:v>1.9434652169999815E-3</c:v>
                </c:pt>
                <c:pt idx="70">
                  <c:v>2.0509408254746299E-3</c:v>
                </c:pt>
                <c:pt idx="71">
                  <c:v>2.1584164339493008E-3</c:v>
                </c:pt>
                <c:pt idx="72">
                  <c:v>2.2658920424239895E-3</c:v>
                </c:pt>
                <c:pt idx="73">
                  <c:v>2.3733676508986452E-3</c:v>
                </c:pt>
                <c:pt idx="74">
                  <c:v>2.4808432593733088E-3</c:v>
                </c:pt>
                <c:pt idx="75">
                  <c:v>2.5883188678479862E-3</c:v>
                </c:pt>
                <c:pt idx="76">
                  <c:v>2.6957944763226537E-3</c:v>
                </c:pt>
                <c:pt idx="77">
                  <c:v>2.8029896538286948E-3</c:v>
                </c:pt>
                <c:pt idx="78">
                  <c:v>2.9090631074602811E-3</c:v>
                </c:pt>
                <c:pt idx="79">
                  <c:v>3.0151365610918716E-3</c:v>
                </c:pt>
                <c:pt idx="80">
                  <c:v>3.1212100147234557E-3</c:v>
                </c:pt>
                <c:pt idx="81">
                  <c:v>3.2272834683550584E-3</c:v>
                </c:pt>
                <c:pt idx="82">
                  <c:v>3.3333569219866242E-3</c:v>
                </c:pt>
                <c:pt idx="83">
                  <c:v>3.4394303756182087E-3</c:v>
                </c:pt>
                <c:pt idx="84">
                  <c:v>3.5455038292497836E-3</c:v>
                </c:pt>
                <c:pt idx="85">
                  <c:v>3.6515772828813911E-3</c:v>
                </c:pt>
                <c:pt idx="86">
                  <c:v>3.7532824336877881E-3</c:v>
                </c:pt>
                <c:pt idx="87">
                  <c:v>3.8502326461705232E-3</c:v>
                </c:pt>
                <c:pt idx="88">
                  <c:v>3.945487088922988E-3</c:v>
                </c:pt>
                <c:pt idx="89">
                  <c:v>4.0390457619451613E-3</c:v>
                </c:pt>
                <c:pt idx="90">
                  <c:v>4.1309086652370711E-3</c:v>
                </c:pt>
                <c:pt idx="91">
                  <c:v>4.2210757987987324E-3</c:v>
                </c:pt>
                <c:pt idx="92">
                  <c:v>4.3095471626301077E-3</c:v>
                </c:pt>
                <c:pt idx="93">
                  <c:v>4.3963227567311997E-3</c:v>
                </c:pt>
                <c:pt idx="94">
                  <c:v>4.4814025811020482E-3</c:v>
                </c:pt>
                <c:pt idx="95">
                  <c:v>4.5647866357425718E-3</c:v>
                </c:pt>
                <c:pt idx="96">
                  <c:v>4.6464749206528823E-3</c:v>
                </c:pt>
                <c:pt idx="97">
                  <c:v>4.726467435832906E-3</c:v>
                </c:pt>
                <c:pt idx="98">
                  <c:v>4.8047641812826516E-3</c:v>
                </c:pt>
                <c:pt idx="99">
                  <c:v>4.8813651570021321E-3</c:v>
                </c:pt>
                <c:pt idx="100">
                  <c:v>4.9562703629913432E-3</c:v>
                </c:pt>
                <c:pt idx="101">
                  <c:v>5.029479799250257E-3</c:v>
                </c:pt>
                <c:pt idx="102">
                  <c:v>5.1009934657789101E-3</c:v>
                </c:pt>
                <c:pt idx="103">
                  <c:v>5.1680166341805805E-3</c:v>
                </c:pt>
                <c:pt idx="104">
                  <c:v>5.2254300313849204E-3</c:v>
                </c:pt>
                <c:pt idx="105">
                  <c:v>5.2800108510178152E-3</c:v>
                </c:pt>
                <c:pt idx="106">
                  <c:v>5.3317590930793014E-3</c:v>
                </c:pt>
                <c:pt idx="107">
                  <c:v>5.3806747575693183E-3</c:v>
                </c:pt>
                <c:pt idx="108">
                  <c:v>5.4267578444879084E-3</c:v>
                </c:pt>
                <c:pt idx="109">
                  <c:v>5.4700083538350838E-3</c:v>
                </c:pt>
                <c:pt idx="110">
                  <c:v>5.5104262856107934E-3</c:v>
                </c:pt>
                <c:pt idx="111">
                  <c:v>5.548011639815045E-3</c:v>
                </c:pt>
                <c:pt idx="112">
                  <c:v>5.5827644164479174E-3</c:v>
                </c:pt>
                <c:pt idx="113">
                  <c:v>5.6146846155093084E-3</c:v>
                </c:pt>
                <c:pt idx="114">
                  <c:v>5.6437722369992874E-3</c:v>
                </c:pt>
                <c:pt idx="115">
                  <c:v>5.6700272809178187E-3</c:v>
                </c:pt>
                <c:pt idx="116">
                  <c:v>5.6934497472649389E-3</c:v>
                </c:pt>
                <c:pt idx="117">
                  <c:v>5.7140396360405958E-3</c:v>
                </c:pt>
                <c:pt idx="118">
                  <c:v>5.7317969472448042E-3</c:v>
                </c:pt>
                <c:pt idx="119">
                  <c:v>5.7467216808776075E-3</c:v>
                </c:pt>
                <c:pt idx="120">
                  <c:v>5.7588138369389485E-3</c:v>
                </c:pt>
                <c:pt idx="121">
                  <c:v>5.7647460937633715E-3</c:v>
                </c:pt>
                <c:pt idx="122">
                  <c:v>5.7674817334468064E-3</c:v>
                </c:pt>
                <c:pt idx="123">
                  <c:v>5.7670207559893114E-3</c:v>
                </c:pt>
                <c:pt idx="124">
                  <c:v>5.7633631613908535E-3</c:v>
                </c:pt>
                <c:pt idx="125">
                  <c:v>5.7565089496513953E-3</c:v>
                </c:pt>
                <c:pt idx="126">
                  <c:v>5.7464581207709881E-3</c:v>
                </c:pt>
                <c:pt idx="127">
                  <c:v>5.7332106747496007E-3</c:v>
                </c:pt>
                <c:pt idx="128">
                  <c:v>5.7167666115872434E-3</c:v>
                </c:pt>
                <c:pt idx="129">
                  <c:v>5.6971259312839475E-3</c:v>
                </c:pt>
                <c:pt idx="130">
                  <c:v>5.6742886338396704E-3</c:v>
                </c:pt>
                <c:pt idx="131">
                  <c:v>5.6482547192544435E-3</c:v>
                </c:pt>
                <c:pt idx="132">
                  <c:v>5.6190241875282119E-3</c:v>
                </c:pt>
                <c:pt idx="133">
                  <c:v>5.5865970386610514E-3</c:v>
                </c:pt>
                <c:pt idx="134">
                  <c:v>5.5509732726529279E-3</c:v>
                </c:pt>
                <c:pt idx="135">
                  <c:v>5.5121528895038102E-3</c:v>
                </c:pt>
                <c:pt idx="136">
                  <c:v>5.4701358892137496E-3</c:v>
                </c:pt>
                <c:pt idx="137">
                  <c:v>5.4249222717827044E-3</c:v>
                </c:pt>
                <c:pt idx="138">
                  <c:v>5.3825129738906199E-3</c:v>
                </c:pt>
                <c:pt idx="139">
                  <c:v>5.3400371770640862E-3</c:v>
                </c:pt>
                <c:pt idx="140">
                  <c:v>5.2952908335718446E-3</c:v>
                </c:pt>
                <c:pt idx="141">
                  <c:v>5.2482739434139662E-3</c:v>
                </c:pt>
                <c:pt idx="142">
                  <c:v>5.1989865065904042E-3</c:v>
                </c:pt>
                <c:pt idx="143">
                  <c:v>5.1474285231011933E-3</c:v>
                </c:pt>
                <c:pt idx="144">
                  <c:v>5.0935999929462728E-3</c:v>
                </c:pt>
                <c:pt idx="145">
                  <c:v>5.0375009161256808E-3</c:v>
                </c:pt>
                <c:pt idx="146">
                  <c:v>4.9791312926394764E-3</c:v>
                </c:pt>
                <c:pt idx="147">
                  <c:v>4.9184911224875632E-3</c:v>
                </c:pt>
                <c:pt idx="148">
                  <c:v>4.8555804056699585E-3</c:v>
                </c:pt>
                <c:pt idx="149">
                  <c:v>4.7903991421867327E-3</c:v>
                </c:pt>
                <c:pt idx="150">
                  <c:v>4.7229473320377947E-3</c:v>
                </c:pt>
                <c:pt idx="151">
                  <c:v>4.6532249752232174E-3</c:v>
                </c:pt>
                <c:pt idx="152">
                  <c:v>4.5812320717429399E-3</c:v>
                </c:pt>
                <c:pt idx="153">
                  <c:v>4.5069686215970326E-3</c:v>
                </c:pt>
                <c:pt idx="154">
                  <c:v>4.4304346247854105E-3</c:v>
                </c:pt>
                <c:pt idx="155">
                  <c:v>4.3574163426569898E-3</c:v>
                </c:pt>
                <c:pt idx="156">
                  <c:v>4.2905605177823714E-3</c:v>
                </c:pt>
                <c:pt idx="157">
                  <c:v>4.2229184119276864E-3</c:v>
                </c:pt>
                <c:pt idx="158">
                  <c:v>4.1544900250929774E-3</c:v>
                </c:pt>
                <c:pt idx="159">
                  <c:v>4.0852753572782263E-3</c:v>
                </c:pt>
                <c:pt idx="160">
                  <c:v>4.0152744084834303E-3</c:v>
                </c:pt>
                <c:pt idx="161">
                  <c:v>3.9444871787085792E-3</c:v>
                </c:pt>
                <c:pt idx="162">
                  <c:v>3.8729136679537092E-3</c:v>
                </c:pt>
                <c:pt idx="163">
                  <c:v>3.8005538762187845E-3</c:v>
                </c:pt>
                <c:pt idx="164">
                  <c:v>3.727407803503802E-3</c:v>
                </c:pt>
                <c:pt idx="165">
                  <c:v>3.6534754498087916E-3</c:v>
                </c:pt>
                <c:pt idx="166">
                  <c:v>3.5787568151337441E-3</c:v>
                </c:pt>
                <c:pt idx="167">
                  <c:v>3.5032518994786589E-3</c:v>
                </c:pt>
                <c:pt idx="168">
                  <c:v>3.4269607028435075E-3</c:v>
                </c:pt>
                <c:pt idx="169">
                  <c:v>3.3498832252283352E-3</c:v>
                </c:pt>
                <c:pt idx="170">
                  <c:v>3.2720194666331095E-3</c:v>
                </c:pt>
                <c:pt idx="171">
                  <c:v>3.1933694270578398E-3</c:v>
                </c:pt>
                <c:pt idx="172">
                  <c:v>3.1156483113046187E-3</c:v>
                </c:pt>
                <c:pt idx="173">
                  <c:v>3.0468587693015959E-3</c:v>
                </c:pt>
                <c:pt idx="174">
                  <c:v>2.9785123075585719E-3</c:v>
                </c:pt>
                <c:pt idx="175">
                  <c:v>2.9106089260755308E-3</c:v>
                </c:pt>
                <c:pt idx="176">
                  <c:v>2.8431486248524981E-3</c:v>
                </c:pt>
                <c:pt idx="177">
                  <c:v>2.7761314038894252E-3</c:v>
                </c:pt>
                <c:pt idx="178">
                  <c:v>2.7095572631863764E-3</c:v>
                </c:pt>
                <c:pt idx="179">
                  <c:v>2.6434262027432943E-3</c:v>
                </c:pt>
                <c:pt idx="180">
                  <c:v>2.5777382225602254E-3</c:v>
                </c:pt>
                <c:pt idx="181">
                  <c:v>2.5124933226371299E-3</c:v>
                </c:pt>
                <c:pt idx="182">
                  <c:v>2.4476915029740492E-3</c:v>
                </c:pt>
                <c:pt idx="183">
                  <c:v>2.3833327635709497E-3</c:v>
                </c:pt>
                <c:pt idx="184">
                  <c:v>2.3194171044278321E-3</c:v>
                </c:pt>
                <c:pt idx="185">
                  <c:v>2.2559445255447242E-3</c:v>
                </c:pt>
                <c:pt idx="186">
                  <c:v>2.1929150269215962E-3</c:v>
                </c:pt>
                <c:pt idx="187">
                  <c:v>2.1303286085584652E-3</c:v>
                </c:pt>
                <c:pt idx="188">
                  <c:v>2.0681852704553315E-3</c:v>
                </c:pt>
                <c:pt idx="189">
                  <c:v>2.0064850126121818E-3</c:v>
                </c:pt>
                <c:pt idx="190">
                  <c:v>1.949908666747914E-3</c:v>
                </c:pt>
                <c:pt idx="191">
                  <c:v>1.8949643548952289E-3</c:v>
                </c:pt>
                <c:pt idx="192">
                  <c:v>1.841048930235724E-3</c:v>
                </c:pt>
                <c:pt idx="193">
                  <c:v>1.78816239276937E-3</c:v>
                </c:pt>
                <c:pt idx="194">
                  <c:v>1.7363047424962114E-3</c:v>
                </c:pt>
                <c:pt idx="195">
                  <c:v>1.6854759794162125E-3</c:v>
                </c:pt>
                <c:pt idx="196">
                  <c:v>1.6356761035293903E-3</c:v>
                </c:pt>
                <c:pt idx="197">
                  <c:v>1.5869051148357481E-3</c:v>
                </c:pt>
                <c:pt idx="198">
                  <c:v>1.5391630133352757E-3</c:v>
                </c:pt>
                <c:pt idx="199">
                  <c:v>1.4924497990279619E-3</c:v>
                </c:pt>
                <c:pt idx="200">
                  <c:v>1.446765471913842E-3</c:v>
                </c:pt>
                <c:pt idx="201">
                  <c:v>1.4021100319928862E-3</c:v>
                </c:pt>
                <c:pt idx="202">
                  <c:v>1.3584834792651093E-3</c:v>
                </c:pt>
                <c:pt idx="203">
                  <c:v>1.3158858137304981E-3</c:v>
                </c:pt>
                <c:pt idx="204">
                  <c:v>1.2743170353890683E-3</c:v>
                </c:pt>
                <c:pt idx="205">
                  <c:v>1.233777144240805E-3</c:v>
                </c:pt>
                <c:pt idx="206">
                  <c:v>1.1942661402857197E-3</c:v>
                </c:pt>
                <c:pt idx="207">
                  <c:v>1.155871493088298E-3</c:v>
                </c:pt>
                <c:pt idx="208">
                  <c:v>1.118577091550531E-3</c:v>
                </c:pt>
                <c:pt idx="209">
                  <c:v>1.0823278839853076E-3</c:v>
                </c:pt>
                <c:pt idx="210">
                  <c:v>1.0471238703925994E-3</c:v>
                </c:pt>
                <c:pt idx="211">
                  <c:v>1.0129650507724399E-3</c:v>
                </c:pt>
                <c:pt idx="212">
                  <c:v>9.7985142512481416E-4</c:v>
                </c:pt>
                <c:pt idx="213">
                  <c:v>9.4778299344971744E-4</c:v>
                </c:pt>
                <c:pt idx="214">
                  <c:v>9.1675975574715719E-4</c:v>
                </c:pt>
                <c:pt idx="215">
                  <c:v>8.8678171201713168E-4</c:v>
                </c:pt>
                <c:pt idx="216">
                  <c:v>8.5784886225964046E-4</c:v>
                </c:pt>
                <c:pt idx="217">
                  <c:v>8.2996120647468028E-4</c:v>
                </c:pt>
                <c:pt idx="218">
                  <c:v>8.0311874466225516E-4</c:v>
                </c:pt>
                <c:pt idx="219">
                  <c:v>7.7732147682237009E-4</c:v>
                </c:pt>
                <c:pt idx="220">
                  <c:v>7.5256940295501042E-4</c:v>
                </c:pt>
                <c:pt idx="221">
                  <c:v>7.2886252306019199E-4</c:v>
                </c:pt>
                <c:pt idx="222">
                  <c:v>7.0620083713790341E-4</c:v>
                </c:pt>
                <c:pt idx="223">
                  <c:v>6.8458434518814989E-4</c:v>
                </c:pt>
                <c:pt idx="224">
                  <c:v>6.6323955736950703E-4</c:v>
                </c:pt>
                <c:pt idx="225">
                  <c:v>6.4111501092879513E-4</c:v>
                </c:pt>
                <c:pt idx="226">
                  <c:v>6.1976098167033911E-4</c:v>
                </c:pt>
                <c:pt idx="227">
                  <c:v>5.9917746959413907E-4</c:v>
                </c:pt>
                <c:pt idx="228">
                  <c:v>5.7936447470019394E-4</c:v>
                </c:pt>
                <c:pt idx="229">
                  <c:v>5.6032199698850338E-4</c:v>
                </c:pt>
                <c:pt idx="230">
                  <c:v>5.4205003645907304E-4</c:v>
                </c:pt>
                <c:pt idx="231">
                  <c:v>5.2454859311189706E-4</c:v>
                </c:pt>
                <c:pt idx="232">
                  <c:v>5.0781766694697739E-4</c:v>
                </c:pt>
                <c:pt idx="233">
                  <c:v>4.9185725796431414E-4</c:v>
                </c:pt>
                <c:pt idx="234">
                  <c:v>4.7666736616390975E-4</c:v>
                </c:pt>
                <c:pt idx="235">
                  <c:v>4.6224799154575891E-4</c:v>
                </c:pt>
                <c:pt idx="236">
                  <c:v>4.4859913410986421E-4</c:v>
                </c:pt>
                <c:pt idx="237">
                  <c:v>4.3572079385622713E-4</c:v>
                </c:pt>
                <c:pt idx="238">
                  <c:v>4.2361297078484582E-4</c:v>
                </c:pt>
                <c:pt idx="239">
                  <c:v>4.1227566489571946E-4</c:v>
                </c:pt>
                <c:pt idx="240">
                  <c:v>4.0170887618885126E-4</c:v>
                </c:pt>
                <c:pt idx="241">
                  <c:v>3.9180351962541683E-4</c:v>
                </c:pt>
                <c:pt idx="242">
                  <c:v>3.7988688579002538E-4</c:v>
                </c:pt>
                <c:pt idx="243">
                  <c:v>3.6842585851673218E-4</c:v>
                </c:pt>
                <c:pt idx="244">
                  <c:v>3.5742043780554253E-4</c:v>
                </c:pt>
                <c:pt idx="245">
                  <c:v>3.4687062365644901E-4</c:v>
                </c:pt>
                <c:pt idx="246">
                  <c:v>3.3677641606945586E-4</c:v>
                </c:pt>
                <c:pt idx="247">
                  <c:v>3.2713781504456371E-4</c:v>
                </c:pt>
                <c:pt idx="248">
                  <c:v>3.1795482058177127E-4</c:v>
                </c:pt>
                <c:pt idx="249">
                  <c:v>3.0922743268107849E-4</c:v>
                </c:pt>
                <c:pt idx="250">
                  <c:v>3.0095565134248672E-4</c:v>
                </c:pt>
                <c:pt idx="251">
                  <c:v>2.9313947656599363E-4</c:v>
                </c:pt>
                <c:pt idx="252">
                  <c:v>2.8577890835160047E-4</c:v>
                </c:pt>
                <c:pt idx="253">
                  <c:v>2.7887394669930696E-4</c:v>
                </c:pt>
                <c:pt idx="254">
                  <c:v>2.7242459160911413E-4</c:v>
                </c:pt>
                <c:pt idx="255">
                  <c:v>2.6643084308101956E-4</c:v>
                </c:pt>
                <c:pt idx="256">
                  <c:v>2.6089270111502762E-4</c:v>
                </c:pt>
                <c:pt idx="257">
                  <c:v>2.5581016571113582E-4</c:v>
                </c:pt>
                <c:pt idx="258">
                  <c:v>2.5118323686934162E-4</c:v>
                </c:pt>
                <c:pt idx="259">
                  <c:v>2.4543327883104043E-4</c:v>
                </c:pt>
                <c:pt idx="260">
                  <c:v>2.3943776179325018E-4</c:v>
                </c:pt>
                <c:pt idx="261">
                  <c:v>2.3366756835592427E-4</c:v>
                </c:pt>
                <c:pt idx="262">
                  <c:v>2.281226985190628E-4</c:v>
                </c:pt>
                <c:pt idx="263">
                  <c:v>2.2280315228266563E-4</c:v>
                </c:pt>
                <c:pt idx="264">
                  <c:v>2.1770892964672985E-4</c:v>
                </c:pt>
                <c:pt idx="265">
                  <c:v>2.1284003061126025E-4</c:v>
                </c:pt>
                <c:pt idx="266">
                  <c:v>2.0819645517625488E-4</c:v>
                </c:pt>
                <c:pt idx="267">
                  <c:v>2.0377820334171201E-4</c:v>
                </c:pt>
                <c:pt idx="268">
                  <c:v>1.9958527510763286E-4</c:v>
                </c:pt>
                <c:pt idx="269">
                  <c:v>1.9561767047401906E-4</c:v>
                </c:pt>
                <c:pt idx="270">
                  <c:v>1.9187538944086805E-4</c:v>
                </c:pt>
                <c:pt idx="271">
                  <c:v>1.883584320081816E-4</c:v>
                </c:pt>
                <c:pt idx="272">
                  <c:v>1.8506679817595906E-4</c:v>
                </c:pt>
                <c:pt idx="273">
                  <c:v>1.8200048794420008E-4</c:v>
                </c:pt>
                <c:pt idx="274">
                  <c:v>1.7915950131290446E-4</c:v>
                </c:pt>
                <c:pt idx="275">
                  <c:v>1.7654383828207321E-4</c:v>
                </c:pt>
                <c:pt idx="276">
                  <c:v>1.7361097408052499E-4</c:v>
                </c:pt>
                <c:pt idx="277">
                  <c:v>1.7022150998232893E-4</c:v>
                </c:pt>
                <c:pt idx="278">
                  <c:v>1.669300879598276E-4</c:v>
                </c:pt>
                <c:pt idx="279">
                  <c:v>1.637367080130177E-4</c:v>
                </c:pt>
                <c:pt idx="280">
                  <c:v>1.6064137014190321E-4</c:v>
                </c:pt>
                <c:pt idx="281">
                  <c:v>1.5764407434647914E-4</c:v>
                </c:pt>
                <c:pt idx="282">
                  <c:v>1.54744820626752E-4</c:v>
                </c:pt>
                <c:pt idx="283">
                  <c:v>1.5194360898271542E-4</c:v>
                </c:pt>
                <c:pt idx="284">
                  <c:v>1.4924043941437422E-4</c:v>
                </c:pt>
                <c:pt idx="285">
                  <c:v>1.4663531192172572E-4</c:v>
                </c:pt>
                <c:pt idx="286">
                  <c:v>1.4412822650476957E-4</c:v>
                </c:pt>
                <c:pt idx="287">
                  <c:v>1.4171918316350753E-4</c:v>
                </c:pt>
                <c:pt idx="288">
                  <c:v>1.3940818189793968E-4</c:v>
                </c:pt>
                <c:pt idx="289">
                  <c:v>1.3719522270806423E-4</c:v>
                </c:pt>
                <c:pt idx="290">
                  <c:v>1.3508030559388284E-4</c:v>
                </c:pt>
                <c:pt idx="291">
                  <c:v>1.3306343055539385E-4</c:v>
                </c:pt>
                <c:pt idx="292">
                  <c:v>1.3114459759259924E-4</c:v>
                </c:pt>
                <c:pt idx="293">
                  <c:v>1.2922775158223356E-4</c:v>
                </c:pt>
                <c:pt idx="294">
                  <c:v>1.2699175628839862E-4</c:v>
                </c:pt>
                <c:pt idx="295">
                  <c:v>1.2479885162674115E-4</c:v>
                </c:pt>
                <c:pt idx="296">
                  <c:v>1.2264903759726266E-4</c:v>
                </c:pt>
                <c:pt idx="297">
                  <c:v>1.2054231419996405E-4</c:v>
                </c:pt>
                <c:pt idx="298">
                  <c:v>1.1847868143484356E-4</c:v>
                </c:pt>
                <c:pt idx="299">
                  <c:v>1.1645813930190103E-4</c:v>
                </c:pt>
                <c:pt idx="300">
                  <c:v>1.1448068780113801E-4</c:v>
                </c:pt>
              </c:numCache>
            </c:numRef>
          </c:yVal>
          <c:smooth val="1"/>
        </c:ser>
        <c:axId val="46496000"/>
        <c:axId val="46526848"/>
      </c:scatterChart>
      <c:valAx>
        <c:axId val="46496000"/>
        <c:scaling>
          <c:orientation val="minMax"/>
          <c:max val="15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time,</a:t>
                </a:r>
                <a:r>
                  <a:rPr lang="en-US" baseline="0"/>
                  <a:t> ms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46526848"/>
        <c:crosses val="autoZero"/>
        <c:crossBetween val="midCat"/>
      </c:valAx>
      <c:valAx>
        <c:axId val="4652684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nl-BE"/>
                  <a:t>ion signal, a.u.</a:t>
                </a:r>
              </a:p>
            </c:rich>
          </c:tx>
          <c:layout/>
        </c:title>
        <c:numFmt formatCode="General" sourceLinked="1"/>
        <c:tickLblPos val="nextTo"/>
        <c:crossAx val="464960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7612580083694409"/>
          <c:y val="0.29324688855709802"/>
          <c:w val="0.17967056366956349"/>
          <c:h val="0.1468014394064622"/>
        </c:manualLayout>
      </c:layout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nl-BE"/>
              <a:t>400</a:t>
            </a:r>
            <a:r>
              <a:rPr lang="nl-BE" baseline="0"/>
              <a:t> mbar</a:t>
            </a:r>
            <a:endParaRPr lang="nl-BE"/>
          </a:p>
        </c:rich>
      </c:tx>
      <c:layout/>
      <c:overlay val="1"/>
    </c:title>
    <c:plotArea>
      <c:layout/>
      <c:scatterChart>
        <c:scatterStyle val="smoothMarker"/>
        <c:ser>
          <c:idx val="4"/>
          <c:order val="0"/>
          <c:tx>
            <c:v>experiment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Sheet1!$A$2:$A$502</c:f>
              <c:numCache>
                <c:formatCode>General</c:formatCode>
                <c:ptCount val="501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12</c:v>
                </c:pt>
                <c:pt idx="5">
                  <c:v>15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  <c:pt idx="15">
                  <c:v>45</c:v>
                </c:pt>
                <c:pt idx="16">
                  <c:v>48</c:v>
                </c:pt>
                <c:pt idx="17">
                  <c:v>51</c:v>
                </c:pt>
                <c:pt idx="18">
                  <c:v>54</c:v>
                </c:pt>
                <c:pt idx="19">
                  <c:v>57</c:v>
                </c:pt>
                <c:pt idx="20">
                  <c:v>60</c:v>
                </c:pt>
                <c:pt idx="21">
                  <c:v>63</c:v>
                </c:pt>
                <c:pt idx="22">
                  <c:v>66</c:v>
                </c:pt>
                <c:pt idx="23">
                  <c:v>69</c:v>
                </c:pt>
                <c:pt idx="24">
                  <c:v>72</c:v>
                </c:pt>
                <c:pt idx="25">
                  <c:v>75</c:v>
                </c:pt>
                <c:pt idx="26">
                  <c:v>78</c:v>
                </c:pt>
                <c:pt idx="27">
                  <c:v>81</c:v>
                </c:pt>
                <c:pt idx="28">
                  <c:v>84</c:v>
                </c:pt>
                <c:pt idx="29">
                  <c:v>87</c:v>
                </c:pt>
                <c:pt idx="30">
                  <c:v>90</c:v>
                </c:pt>
                <c:pt idx="31">
                  <c:v>93</c:v>
                </c:pt>
                <c:pt idx="32">
                  <c:v>96</c:v>
                </c:pt>
                <c:pt idx="33">
                  <c:v>99</c:v>
                </c:pt>
                <c:pt idx="34">
                  <c:v>102</c:v>
                </c:pt>
                <c:pt idx="35">
                  <c:v>105</c:v>
                </c:pt>
                <c:pt idx="36">
                  <c:v>108</c:v>
                </c:pt>
                <c:pt idx="37">
                  <c:v>111</c:v>
                </c:pt>
                <c:pt idx="38">
                  <c:v>114</c:v>
                </c:pt>
                <c:pt idx="39">
                  <c:v>117</c:v>
                </c:pt>
                <c:pt idx="40">
                  <c:v>120</c:v>
                </c:pt>
                <c:pt idx="41">
                  <c:v>123</c:v>
                </c:pt>
                <c:pt idx="42">
                  <c:v>126</c:v>
                </c:pt>
                <c:pt idx="43">
                  <c:v>129</c:v>
                </c:pt>
                <c:pt idx="44">
                  <c:v>132</c:v>
                </c:pt>
                <c:pt idx="45">
                  <c:v>135</c:v>
                </c:pt>
                <c:pt idx="46">
                  <c:v>138</c:v>
                </c:pt>
                <c:pt idx="47">
                  <c:v>141</c:v>
                </c:pt>
                <c:pt idx="48">
                  <c:v>144</c:v>
                </c:pt>
                <c:pt idx="49">
                  <c:v>147</c:v>
                </c:pt>
                <c:pt idx="50">
                  <c:v>150</c:v>
                </c:pt>
                <c:pt idx="51">
                  <c:v>153</c:v>
                </c:pt>
                <c:pt idx="52">
                  <c:v>156</c:v>
                </c:pt>
                <c:pt idx="53">
                  <c:v>159</c:v>
                </c:pt>
                <c:pt idx="54">
                  <c:v>162</c:v>
                </c:pt>
                <c:pt idx="55">
                  <c:v>165</c:v>
                </c:pt>
                <c:pt idx="56">
                  <c:v>168</c:v>
                </c:pt>
                <c:pt idx="57">
                  <c:v>171</c:v>
                </c:pt>
                <c:pt idx="58">
                  <c:v>174</c:v>
                </c:pt>
                <c:pt idx="59">
                  <c:v>177</c:v>
                </c:pt>
                <c:pt idx="60">
                  <c:v>180</c:v>
                </c:pt>
                <c:pt idx="61">
                  <c:v>183</c:v>
                </c:pt>
                <c:pt idx="62">
                  <c:v>186</c:v>
                </c:pt>
                <c:pt idx="63">
                  <c:v>189</c:v>
                </c:pt>
                <c:pt idx="64">
                  <c:v>192</c:v>
                </c:pt>
                <c:pt idx="65">
                  <c:v>195</c:v>
                </c:pt>
                <c:pt idx="66">
                  <c:v>198</c:v>
                </c:pt>
                <c:pt idx="67">
                  <c:v>201</c:v>
                </c:pt>
                <c:pt idx="68">
                  <c:v>204</c:v>
                </c:pt>
                <c:pt idx="69">
                  <c:v>207</c:v>
                </c:pt>
                <c:pt idx="70">
                  <c:v>210</c:v>
                </c:pt>
                <c:pt idx="71">
                  <c:v>213</c:v>
                </c:pt>
                <c:pt idx="72">
                  <c:v>216</c:v>
                </c:pt>
                <c:pt idx="73">
                  <c:v>219</c:v>
                </c:pt>
                <c:pt idx="74">
                  <c:v>222</c:v>
                </c:pt>
                <c:pt idx="75">
                  <c:v>225</c:v>
                </c:pt>
                <c:pt idx="76">
                  <c:v>228</c:v>
                </c:pt>
                <c:pt idx="77">
                  <c:v>231</c:v>
                </c:pt>
                <c:pt idx="78">
                  <c:v>234</c:v>
                </c:pt>
                <c:pt idx="79">
                  <c:v>237</c:v>
                </c:pt>
                <c:pt idx="80">
                  <c:v>240</c:v>
                </c:pt>
                <c:pt idx="81">
                  <c:v>243</c:v>
                </c:pt>
                <c:pt idx="82">
                  <c:v>246</c:v>
                </c:pt>
                <c:pt idx="83">
                  <c:v>249</c:v>
                </c:pt>
                <c:pt idx="84">
                  <c:v>252</c:v>
                </c:pt>
                <c:pt idx="85">
                  <c:v>255</c:v>
                </c:pt>
                <c:pt idx="86">
                  <c:v>258</c:v>
                </c:pt>
                <c:pt idx="87">
                  <c:v>261</c:v>
                </c:pt>
                <c:pt idx="88">
                  <c:v>264</c:v>
                </c:pt>
                <c:pt idx="89">
                  <c:v>267</c:v>
                </c:pt>
                <c:pt idx="90">
                  <c:v>270</c:v>
                </c:pt>
                <c:pt idx="91">
                  <c:v>273</c:v>
                </c:pt>
                <c:pt idx="92">
                  <c:v>276</c:v>
                </c:pt>
                <c:pt idx="93">
                  <c:v>279</c:v>
                </c:pt>
                <c:pt idx="94">
                  <c:v>282</c:v>
                </c:pt>
                <c:pt idx="95">
                  <c:v>285</c:v>
                </c:pt>
                <c:pt idx="96">
                  <c:v>288</c:v>
                </c:pt>
                <c:pt idx="97">
                  <c:v>291</c:v>
                </c:pt>
                <c:pt idx="98">
                  <c:v>294</c:v>
                </c:pt>
                <c:pt idx="99">
                  <c:v>297</c:v>
                </c:pt>
                <c:pt idx="100">
                  <c:v>300</c:v>
                </c:pt>
                <c:pt idx="101">
                  <c:v>303</c:v>
                </c:pt>
                <c:pt idx="102">
                  <c:v>306</c:v>
                </c:pt>
                <c:pt idx="103">
                  <c:v>309</c:v>
                </c:pt>
                <c:pt idx="104">
                  <c:v>312</c:v>
                </c:pt>
                <c:pt idx="105">
                  <c:v>315</c:v>
                </c:pt>
                <c:pt idx="106">
                  <c:v>318</c:v>
                </c:pt>
                <c:pt idx="107">
                  <c:v>321</c:v>
                </c:pt>
                <c:pt idx="108">
                  <c:v>324</c:v>
                </c:pt>
                <c:pt idx="109">
                  <c:v>327</c:v>
                </c:pt>
                <c:pt idx="110">
                  <c:v>330</c:v>
                </c:pt>
                <c:pt idx="111">
                  <c:v>333</c:v>
                </c:pt>
                <c:pt idx="112">
                  <c:v>336</c:v>
                </c:pt>
                <c:pt idx="113">
                  <c:v>339</c:v>
                </c:pt>
                <c:pt idx="114">
                  <c:v>342</c:v>
                </c:pt>
                <c:pt idx="115">
                  <c:v>345</c:v>
                </c:pt>
                <c:pt idx="116">
                  <c:v>348</c:v>
                </c:pt>
                <c:pt idx="117">
                  <c:v>351</c:v>
                </c:pt>
                <c:pt idx="118">
                  <c:v>354</c:v>
                </c:pt>
                <c:pt idx="119">
                  <c:v>357</c:v>
                </c:pt>
                <c:pt idx="120">
                  <c:v>360</c:v>
                </c:pt>
                <c:pt idx="121">
                  <c:v>363</c:v>
                </c:pt>
                <c:pt idx="122">
                  <c:v>366</c:v>
                </c:pt>
                <c:pt idx="123">
                  <c:v>369</c:v>
                </c:pt>
                <c:pt idx="124">
                  <c:v>372</c:v>
                </c:pt>
                <c:pt idx="125">
                  <c:v>375</c:v>
                </c:pt>
                <c:pt idx="126">
                  <c:v>378</c:v>
                </c:pt>
                <c:pt idx="127">
                  <c:v>381</c:v>
                </c:pt>
                <c:pt idx="128">
                  <c:v>384</c:v>
                </c:pt>
                <c:pt idx="129">
                  <c:v>387</c:v>
                </c:pt>
                <c:pt idx="130">
                  <c:v>390</c:v>
                </c:pt>
                <c:pt idx="131">
                  <c:v>393</c:v>
                </c:pt>
                <c:pt idx="132">
                  <c:v>396</c:v>
                </c:pt>
                <c:pt idx="133">
                  <c:v>399</c:v>
                </c:pt>
                <c:pt idx="134">
                  <c:v>402</c:v>
                </c:pt>
                <c:pt idx="135">
                  <c:v>405</c:v>
                </c:pt>
                <c:pt idx="136">
                  <c:v>408</c:v>
                </c:pt>
                <c:pt idx="137">
                  <c:v>411</c:v>
                </c:pt>
                <c:pt idx="138">
                  <c:v>414</c:v>
                </c:pt>
                <c:pt idx="139">
                  <c:v>417</c:v>
                </c:pt>
                <c:pt idx="140">
                  <c:v>420</c:v>
                </c:pt>
                <c:pt idx="141">
                  <c:v>423</c:v>
                </c:pt>
                <c:pt idx="142">
                  <c:v>426</c:v>
                </c:pt>
                <c:pt idx="143">
                  <c:v>429</c:v>
                </c:pt>
                <c:pt idx="144">
                  <c:v>432</c:v>
                </c:pt>
                <c:pt idx="145">
                  <c:v>435</c:v>
                </c:pt>
                <c:pt idx="146">
                  <c:v>438</c:v>
                </c:pt>
                <c:pt idx="147">
                  <c:v>441</c:v>
                </c:pt>
                <c:pt idx="148">
                  <c:v>444</c:v>
                </c:pt>
                <c:pt idx="149">
                  <c:v>447</c:v>
                </c:pt>
                <c:pt idx="150">
                  <c:v>450</c:v>
                </c:pt>
                <c:pt idx="151">
                  <c:v>453</c:v>
                </c:pt>
                <c:pt idx="152">
                  <c:v>456</c:v>
                </c:pt>
                <c:pt idx="153">
                  <c:v>459</c:v>
                </c:pt>
                <c:pt idx="154">
                  <c:v>462</c:v>
                </c:pt>
                <c:pt idx="155">
                  <c:v>465</c:v>
                </c:pt>
                <c:pt idx="156">
                  <c:v>468</c:v>
                </c:pt>
                <c:pt idx="157">
                  <c:v>471</c:v>
                </c:pt>
                <c:pt idx="158">
                  <c:v>474</c:v>
                </c:pt>
                <c:pt idx="159">
                  <c:v>477</c:v>
                </c:pt>
                <c:pt idx="160">
                  <c:v>480</c:v>
                </c:pt>
                <c:pt idx="161">
                  <c:v>483</c:v>
                </c:pt>
                <c:pt idx="162">
                  <c:v>486</c:v>
                </c:pt>
                <c:pt idx="163">
                  <c:v>489</c:v>
                </c:pt>
                <c:pt idx="164">
                  <c:v>492</c:v>
                </c:pt>
                <c:pt idx="165">
                  <c:v>495</c:v>
                </c:pt>
                <c:pt idx="166">
                  <c:v>498</c:v>
                </c:pt>
                <c:pt idx="167">
                  <c:v>501</c:v>
                </c:pt>
                <c:pt idx="168">
                  <c:v>504</c:v>
                </c:pt>
                <c:pt idx="169">
                  <c:v>507</c:v>
                </c:pt>
                <c:pt idx="170">
                  <c:v>510</c:v>
                </c:pt>
                <c:pt idx="171">
                  <c:v>513</c:v>
                </c:pt>
                <c:pt idx="172">
                  <c:v>516</c:v>
                </c:pt>
                <c:pt idx="173">
                  <c:v>519</c:v>
                </c:pt>
                <c:pt idx="174">
                  <c:v>522</c:v>
                </c:pt>
                <c:pt idx="175">
                  <c:v>525</c:v>
                </c:pt>
                <c:pt idx="176">
                  <c:v>528</c:v>
                </c:pt>
                <c:pt idx="177">
                  <c:v>531</c:v>
                </c:pt>
                <c:pt idx="178">
                  <c:v>534</c:v>
                </c:pt>
                <c:pt idx="179">
                  <c:v>537</c:v>
                </c:pt>
                <c:pt idx="180">
                  <c:v>540</c:v>
                </c:pt>
                <c:pt idx="181">
                  <c:v>543</c:v>
                </c:pt>
                <c:pt idx="182">
                  <c:v>546</c:v>
                </c:pt>
                <c:pt idx="183">
                  <c:v>549</c:v>
                </c:pt>
                <c:pt idx="184">
                  <c:v>552</c:v>
                </c:pt>
                <c:pt idx="185">
                  <c:v>555</c:v>
                </c:pt>
                <c:pt idx="186">
                  <c:v>558</c:v>
                </c:pt>
                <c:pt idx="187">
                  <c:v>561</c:v>
                </c:pt>
                <c:pt idx="188">
                  <c:v>564</c:v>
                </c:pt>
                <c:pt idx="189">
                  <c:v>567</c:v>
                </c:pt>
                <c:pt idx="190">
                  <c:v>570</c:v>
                </c:pt>
                <c:pt idx="191">
                  <c:v>573</c:v>
                </c:pt>
                <c:pt idx="192">
                  <c:v>576</c:v>
                </c:pt>
                <c:pt idx="193">
                  <c:v>579</c:v>
                </c:pt>
                <c:pt idx="194">
                  <c:v>582</c:v>
                </c:pt>
                <c:pt idx="195">
                  <c:v>585</c:v>
                </c:pt>
                <c:pt idx="196">
                  <c:v>588</c:v>
                </c:pt>
                <c:pt idx="197">
                  <c:v>591</c:v>
                </c:pt>
                <c:pt idx="198">
                  <c:v>594</c:v>
                </c:pt>
                <c:pt idx="199">
                  <c:v>597</c:v>
                </c:pt>
                <c:pt idx="200">
                  <c:v>600</c:v>
                </c:pt>
                <c:pt idx="201">
                  <c:v>603</c:v>
                </c:pt>
                <c:pt idx="202">
                  <c:v>606</c:v>
                </c:pt>
                <c:pt idx="203">
                  <c:v>609</c:v>
                </c:pt>
                <c:pt idx="204">
                  <c:v>612</c:v>
                </c:pt>
                <c:pt idx="205">
                  <c:v>615</c:v>
                </c:pt>
                <c:pt idx="206">
                  <c:v>618</c:v>
                </c:pt>
                <c:pt idx="207">
                  <c:v>621</c:v>
                </c:pt>
                <c:pt idx="208">
                  <c:v>624</c:v>
                </c:pt>
                <c:pt idx="209">
                  <c:v>627</c:v>
                </c:pt>
                <c:pt idx="210">
                  <c:v>630</c:v>
                </c:pt>
                <c:pt idx="211">
                  <c:v>633</c:v>
                </c:pt>
                <c:pt idx="212">
                  <c:v>636</c:v>
                </c:pt>
                <c:pt idx="213">
                  <c:v>639</c:v>
                </c:pt>
                <c:pt idx="214">
                  <c:v>642</c:v>
                </c:pt>
                <c:pt idx="215">
                  <c:v>645</c:v>
                </c:pt>
                <c:pt idx="216">
                  <c:v>648</c:v>
                </c:pt>
                <c:pt idx="217">
                  <c:v>651</c:v>
                </c:pt>
                <c:pt idx="218">
                  <c:v>654</c:v>
                </c:pt>
                <c:pt idx="219">
                  <c:v>657</c:v>
                </c:pt>
                <c:pt idx="220">
                  <c:v>660</c:v>
                </c:pt>
                <c:pt idx="221">
                  <c:v>663</c:v>
                </c:pt>
                <c:pt idx="222">
                  <c:v>666</c:v>
                </c:pt>
                <c:pt idx="223">
                  <c:v>669</c:v>
                </c:pt>
                <c:pt idx="224">
                  <c:v>672</c:v>
                </c:pt>
                <c:pt idx="225">
                  <c:v>675</c:v>
                </c:pt>
                <c:pt idx="226">
                  <c:v>678</c:v>
                </c:pt>
                <c:pt idx="227">
                  <c:v>681</c:v>
                </c:pt>
                <c:pt idx="228">
                  <c:v>684</c:v>
                </c:pt>
                <c:pt idx="229">
                  <c:v>687</c:v>
                </c:pt>
                <c:pt idx="230">
                  <c:v>690</c:v>
                </c:pt>
                <c:pt idx="231">
                  <c:v>693</c:v>
                </c:pt>
                <c:pt idx="232">
                  <c:v>696</c:v>
                </c:pt>
                <c:pt idx="233">
                  <c:v>699</c:v>
                </c:pt>
                <c:pt idx="234">
                  <c:v>702</c:v>
                </c:pt>
                <c:pt idx="235">
                  <c:v>705</c:v>
                </c:pt>
                <c:pt idx="236">
                  <c:v>708</c:v>
                </c:pt>
                <c:pt idx="237">
                  <c:v>711</c:v>
                </c:pt>
                <c:pt idx="238">
                  <c:v>714</c:v>
                </c:pt>
                <c:pt idx="239">
                  <c:v>717</c:v>
                </c:pt>
                <c:pt idx="240">
                  <c:v>720</c:v>
                </c:pt>
                <c:pt idx="241">
                  <c:v>723</c:v>
                </c:pt>
                <c:pt idx="242">
                  <c:v>726</c:v>
                </c:pt>
                <c:pt idx="243">
                  <c:v>729</c:v>
                </c:pt>
                <c:pt idx="244">
                  <c:v>732</c:v>
                </c:pt>
                <c:pt idx="245">
                  <c:v>735</c:v>
                </c:pt>
                <c:pt idx="246">
                  <c:v>738</c:v>
                </c:pt>
                <c:pt idx="247">
                  <c:v>741</c:v>
                </c:pt>
                <c:pt idx="248">
                  <c:v>744</c:v>
                </c:pt>
                <c:pt idx="249">
                  <c:v>747</c:v>
                </c:pt>
                <c:pt idx="250">
                  <c:v>750</c:v>
                </c:pt>
                <c:pt idx="251">
                  <c:v>753</c:v>
                </c:pt>
                <c:pt idx="252">
                  <c:v>756</c:v>
                </c:pt>
                <c:pt idx="253">
                  <c:v>759</c:v>
                </c:pt>
                <c:pt idx="254">
                  <c:v>762</c:v>
                </c:pt>
                <c:pt idx="255">
                  <c:v>765</c:v>
                </c:pt>
                <c:pt idx="256">
                  <c:v>768</c:v>
                </c:pt>
                <c:pt idx="257">
                  <c:v>771</c:v>
                </c:pt>
                <c:pt idx="258">
                  <c:v>774</c:v>
                </c:pt>
                <c:pt idx="259">
                  <c:v>777</c:v>
                </c:pt>
                <c:pt idx="260">
                  <c:v>780</c:v>
                </c:pt>
                <c:pt idx="261">
                  <c:v>783</c:v>
                </c:pt>
                <c:pt idx="262">
                  <c:v>786</c:v>
                </c:pt>
                <c:pt idx="263">
                  <c:v>789</c:v>
                </c:pt>
                <c:pt idx="264">
                  <c:v>792</c:v>
                </c:pt>
                <c:pt idx="265">
                  <c:v>795</c:v>
                </c:pt>
                <c:pt idx="266">
                  <c:v>798</c:v>
                </c:pt>
                <c:pt idx="267">
                  <c:v>801</c:v>
                </c:pt>
                <c:pt idx="268">
                  <c:v>804</c:v>
                </c:pt>
                <c:pt idx="269">
                  <c:v>807</c:v>
                </c:pt>
                <c:pt idx="270">
                  <c:v>810</c:v>
                </c:pt>
                <c:pt idx="271">
                  <c:v>813</c:v>
                </c:pt>
                <c:pt idx="272">
                  <c:v>816</c:v>
                </c:pt>
                <c:pt idx="273">
                  <c:v>819</c:v>
                </c:pt>
                <c:pt idx="274">
                  <c:v>822</c:v>
                </c:pt>
                <c:pt idx="275">
                  <c:v>825</c:v>
                </c:pt>
                <c:pt idx="276">
                  <c:v>828</c:v>
                </c:pt>
                <c:pt idx="277">
                  <c:v>831</c:v>
                </c:pt>
                <c:pt idx="278">
                  <c:v>834</c:v>
                </c:pt>
                <c:pt idx="279">
                  <c:v>837</c:v>
                </c:pt>
                <c:pt idx="280">
                  <c:v>840</c:v>
                </c:pt>
                <c:pt idx="281">
                  <c:v>843</c:v>
                </c:pt>
                <c:pt idx="282">
                  <c:v>846</c:v>
                </c:pt>
                <c:pt idx="283">
                  <c:v>849</c:v>
                </c:pt>
                <c:pt idx="284">
                  <c:v>852</c:v>
                </c:pt>
                <c:pt idx="285">
                  <c:v>855</c:v>
                </c:pt>
                <c:pt idx="286">
                  <c:v>858</c:v>
                </c:pt>
                <c:pt idx="287">
                  <c:v>861</c:v>
                </c:pt>
                <c:pt idx="288">
                  <c:v>864</c:v>
                </c:pt>
                <c:pt idx="289">
                  <c:v>867</c:v>
                </c:pt>
                <c:pt idx="290">
                  <c:v>870</c:v>
                </c:pt>
                <c:pt idx="291">
                  <c:v>873</c:v>
                </c:pt>
                <c:pt idx="292">
                  <c:v>876</c:v>
                </c:pt>
                <c:pt idx="293">
                  <c:v>879</c:v>
                </c:pt>
                <c:pt idx="294">
                  <c:v>882</c:v>
                </c:pt>
                <c:pt idx="295">
                  <c:v>885</c:v>
                </c:pt>
                <c:pt idx="296">
                  <c:v>888</c:v>
                </c:pt>
                <c:pt idx="297">
                  <c:v>891</c:v>
                </c:pt>
                <c:pt idx="298">
                  <c:v>894</c:v>
                </c:pt>
                <c:pt idx="299">
                  <c:v>897</c:v>
                </c:pt>
                <c:pt idx="300">
                  <c:v>900</c:v>
                </c:pt>
                <c:pt idx="301">
                  <c:v>903</c:v>
                </c:pt>
                <c:pt idx="302">
                  <c:v>906</c:v>
                </c:pt>
                <c:pt idx="303">
                  <c:v>909</c:v>
                </c:pt>
                <c:pt idx="304">
                  <c:v>912</c:v>
                </c:pt>
                <c:pt idx="305">
                  <c:v>915</c:v>
                </c:pt>
                <c:pt idx="306">
                  <c:v>918</c:v>
                </c:pt>
                <c:pt idx="307">
                  <c:v>921</c:v>
                </c:pt>
                <c:pt idx="308">
                  <c:v>924</c:v>
                </c:pt>
                <c:pt idx="309">
                  <c:v>927</c:v>
                </c:pt>
                <c:pt idx="310">
                  <c:v>930</c:v>
                </c:pt>
                <c:pt idx="311">
                  <c:v>933</c:v>
                </c:pt>
                <c:pt idx="312">
                  <c:v>936</c:v>
                </c:pt>
                <c:pt idx="313">
                  <c:v>939</c:v>
                </c:pt>
                <c:pt idx="314">
                  <c:v>942</c:v>
                </c:pt>
                <c:pt idx="315">
                  <c:v>945</c:v>
                </c:pt>
                <c:pt idx="316">
                  <c:v>948</c:v>
                </c:pt>
                <c:pt idx="317">
                  <c:v>951</c:v>
                </c:pt>
                <c:pt idx="318">
                  <c:v>954</c:v>
                </c:pt>
                <c:pt idx="319">
                  <c:v>957</c:v>
                </c:pt>
                <c:pt idx="320">
                  <c:v>960</c:v>
                </c:pt>
                <c:pt idx="321">
                  <c:v>963</c:v>
                </c:pt>
                <c:pt idx="322">
                  <c:v>966</c:v>
                </c:pt>
                <c:pt idx="323">
                  <c:v>969</c:v>
                </c:pt>
                <c:pt idx="324">
                  <c:v>972</c:v>
                </c:pt>
                <c:pt idx="325">
                  <c:v>975</c:v>
                </c:pt>
                <c:pt idx="326">
                  <c:v>978</c:v>
                </c:pt>
                <c:pt idx="327">
                  <c:v>981</c:v>
                </c:pt>
                <c:pt idx="328">
                  <c:v>984</c:v>
                </c:pt>
                <c:pt idx="329">
                  <c:v>987</c:v>
                </c:pt>
                <c:pt idx="330">
                  <c:v>990</c:v>
                </c:pt>
                <c:pt idx="331">
                  <c:v>993</c:v>
                </c:pt>
                <c:pt idx="332">
                  <c:v>996</c:v>
                </c:pt>
                <c:pt idx="333">
                  <c:v>999</c:v>
                </c:pt>
                <c:pt idx="334">
                  <c:v>1002</c:v>
                </c:pt>
                <c:pt idx="335">
                  <c:v>1005</c:v>
                </c:pt>
                <c:pt idx="336">
                  <c:v>1008</c:v>
                </c:pt>
                <c:pt idx="337">
                  <c:v>1011</c:v>
                </c:pt>
                <c:pt idx="338">
                  <c:v>1014</c:v>
                </c:pt>
                <c:pt idx="339">
                  <c:v>1017</c:v>
                </c:pt>
                <c:pt idx="340">
                  <c:v>1020</c:v>
                </c:pt>
                <c:pt idx="341">
                  <c:v>1023</c:v>
                </c:pt>
                <c:pt idx="342">
                  <c:v>1026</c:v>
                </c:pt>
                <c:pt idx="343">
                  <c:v>1029</c:v>
                </c:pt>
                <c:pt idx="344">
                  <c:v>1032</c:v>
                </c:pt>
                <c:pt idx="345">
                  <c:v>1035</c:v>
                </c:pt>
                <c:pt idx="346">
                  <c:v>1038</c:v>
                </c:pt>
                <c:pt idx="347">
                  <c:v>1041</c:v>
                </c:pt>
                <c:pt idx="348">
                  <c:v>1044</c:v>
                </c:pt>
                <c:pt idx="349">
                  <c:v>1047</c:v>
                </c:pt>
                <c:pt idx="350">
                  <c:v>1050</c:v>
                </c:pt>
                <c:pt idx="351">
                  <c:v>1053</c:v>
                </c:pt>
                <c:pt idx="352">
                  <c:v>1056</c:v>
                </c:pt>
                <c:pt idx="353">
                  <c:v>1059</c:v>
                </c:pt>
                <c:pt idx="354">
                  <c:v>1062</c:v>
                </c:pt>
                <c:pt idx="355">
                  <c:v>1065</c:v>
                </c:pt>
                <c:pt idx="356">
                  <c:v>1068</c:v>
                </c:pt>
                <c:pt idx="357">
                  <c:v>1071</c:v>
                </c:pt>
                <c:pt idx="358">
                  <c:v>1074</c:v>
                </c:pt>
                <c:pt idx="359">
                  <c:v>1077</c:v>
                </c:pt>
                <c:pt idx="360">
                  <c:v>1080</c:v>
                </c:pt>
                <c:pt idx="361">
                  <c:v>1083</c:v>
                </c:pt>
                <c:pt idx="362">
                  <c:v>1086</c:v>
                </c:pt>
                <c:pt idx="363">
                  <c:v>1089</c:v>
                </c:pt>
                <c:pt idx="364">
                  <c:v>1092</c:v>
                </c:pt>
                <c:pt idx="365">
                  <c:v>1095</c:v>
                </c:pt>
                <c:pt idx="366">
                  <c:v>1098</c:v>
                </c:pt>
                <c:pt idx="367">
                  <c:v>1101</c:v>
                </c:pt>
                <c:pt idx="368">
                  <c:v>1104</c:v>
                </c:pt>
                <c:pt idx="369">
                  <c:v>1107</c:v>
                </c:pt>
                <c:pt idx="370">
                  <c:v>1110</c:v>
                </c:pt>
                <c:pt idx="371">
                  <c:v>1113</c:v>
                </c:pt>
                <c:pt idx="372">
                  <c:v>1116</c:v>
                </c:pt>
                <c:pt idx="373">
                  <c:v>1119</c:v>
                </c:pt>
                <c:pt idx="374">
                  <c:v>1122</c:v>
                </c:pt>
                <c:pt idx="375">
                  <c:v>1125</c:v>
                </c:pt>
                <c:pt idx="376">
                  <c:v>1128</c:v>
                </c:pt>
                <c:pt idx="377">
                  <c:v>1131</c:v>
                </c:pt>
                <c:pt idx="378">
                  <c:v>1134</c:v>
                </c:pt>
                <c:pt idx="379">
                  <c:v>1137</c:v>
                </c:pt>
                <c:pt idx="380">
                  <c:v>1140</c:v>
                </c:pt>
                <c:pt idx="381">
                  <c:v>1143</c:v>
                </c:pt>
                <c:pt idx="382">
                  <c:v>1146</c:v>
                </c:pt>
                <c:pt idx="383">
                  <c:v>1149</c:v>
                </c:pt>
                <c:pt idx="384">
                  <c:v>1152</c:v>
                </c:pt>
                <c:pt idx="385">
                  <c:v>1155</c:v>
                </c:pt>
                <c:pt idx="386">
                  <c:v>1158</c:v>
                </c:pt>
                <c:pt idx="387">
                  <c:v>1161</c:v>
                </c:pt>
                <c:pt idx="388">
                  <c:v>1164</c:v>
                </c:pt>
                <c:pt idx="389">
                  <c:v>1167</c:v>
                </c:pt>
                <c:pt idx="390">
                  <c:v>1170</c:v>
                </c:pt>
                <c:pt idx="391">
                  <c:v>1173</c:v>
                </c:pt>
                <c:pt idx="392">
                  <c:v>1176</c:v>
                </c:pt>
                <c:pt idx="393">
                  <c:v>1179</c:v>
                </c:pt>
                <c:pt idx="394">
                  <c:v>1182</c:v>
                </c:pt>
                <c:pt idx="395">
                  <c:v>1185</c:v>
                </c:pt>
                <c:pt idx="396">
                  <c:v>1188</c:v>
                </c:pt>
                <c:pt idx="397">
                  <c:v>1191</c:v>
                </c:pt>
                <c:pt idx="398">
                  <c:v>1194</c:v>
                </c:pt>
                <c:pt idx="399">
                  <c:v>1197</c:v>
                </c:pt>
                <c:pt idx="400">
                  <c:v>1200</c:v>
                </c:pt>
                <c:pt idx="401">
                  <c:v>1203</c:v>
                </c:pt>
                <c:pt idx="402">
                  <c:v>1206</c:v>
                </c:pt>
                <c:pt idx="403">
                  <c:v>1209</c:v>
                </c:pt>
                <c:pt idx="404">
                  <c:v>1212</c:v>
                </c:pt>
                <c:pt idx="405">
                  <c:v>1215</c:v>
                </c:pt>
                <c:pt idx="406">
                  <c:v>1218</c:v>
                </c:pt>
                <c:pt idx="407">
                  <c:v>1221</c:v>
                </c:pt>
                <c:pt idx="408">
                  <c:v>1224</c:v>
                </c:pt>
                <c:pt idx="409">
                  <c:v>1227</c:v>
                </c:pt>
                <c:pt idx="410">
                  <c:v>1230</c:v>
                </c:pt>
                <c:pt idx="411">
                  <c:v>1233</c:v>
                </c:pt>
                <c:pt idx="412">
                  <c:v>1236</c:v>
                </c:pt>
                <c:pt idx="413">
                  <c:v>1239</c:v>
                </c:pt>
                <c:pt idx="414">
                  <c:v>1242</c:v>
                </c:pt>
                <c:pt idx="415">
                  <c:v>1245</c:v>
                </c:pt>
                <c:pt idx="416">
                  <c:v>1248</c:v>
                </c:pt>
                <c:pt idx="417">
                  <c:v>1251</c:v>
                </c:pt>
                <c:pt idx="418">
                  <c:v>1254</c:v>
                </c:pt>
                <c:pt idx="419">
                  <c:v>1257</c:v>
                </c:pt>
                <c:pt idx="420">
                  <c:v>1260</c:v>
                </c:pt>
                <c:pt idx="421">
                  <c:v>1263</c:v>
                </c:pt>
                <c:pt idx="422">
                  <c:v>1266</c:v>
                </c:pt>
                <c:pt idx="423">
                  <c:v>1269</c:v>
                </c:pt>
                <c:pt idx="424">
                  <c:v>1272</c:v>
                </c:pt>
                <c:pt idx="425">
                  <c:v>1275</c:v>
                </c:pt>
                <c:pt idx="426">
                  <c:v>1278</c:v>
                </c:pt>
                <c:pt idx="427">
                  <c:v>1281</c:v>
                </c:pt>
                <c:pt idx="428">
                  <c:v>1284</c:v>
                </c:pt>
                <c:pt idx="429">
                  <c:v>1287</c:v>
                </c:pt>
                <c:pt idx="430">
                  <c:v>1290</c:v>
                </c:pt>
                <c:pt idx="431">
                  <c:v>1293</c:v>
                </c:pt>
                <c:pt idx="432">
                  <c:v>1296</c:v>
                </c:pt>
                <c:pt idx="433">
                  <c:v>1299</c:v>
                </c:pt>
                <c:pt idx="434">
                  <c:v>1302</c:v>
                </c:pt>
                <c:pt idx="435">
                  <c:v>1305</c:v>
                </c:pt>
                <c:pt idx="436">
                  <c:v>1308</c:v>
                </c:pt>
                <c:pt idx="437">
                  <c:v>1311</c:v>
                </c:pt>
                <c:pt idx="438">
                  <c:v>1314</c:v>
                </c:pt>
                <c:pt idx="439">
                  <c:v>1317</c:v>
                </c:pt>
                <c:pt idx="440">
                  <c:v>1320</c:v>
                </c:pt>
                <c:pt idx="441">
                  <c:v>1323</c:v>
                </c:pt>
                <c:pt idx="442">
                  <c:v>1326</c:v>
                </c:pt>
                <c:pt idx="443">
                  <c:v>1329</c:v>
                </c:pt>
                <c:pt idx="444">
                  <c:v>1332</c:v>
                </c:pt>
                <c:pt idx="445">
                  <c:v>1335</c:v>
                </c:pt>
                <c:pt idx="446">
                  <c:v>1338</c:v>
                </c:pt>
                <c:pt idx="447">
                  <c:v>1341</c:v>
                </c:pt>
                <c:pt idx="448">
                  <c:v>1344</c:v>
                </c:pt>
                <c:pt idx="449">
                  <c:v>1347</c:v>
                </c:pt>
                <c:pt idx="450">
                  <c:v>1350</c:v>
                </c:pt>
                <c:pt idx="451">
                  <c:v>1353</c:v>
                </c:pt>
                <c:pt idx="452">
                  <c:v>1356</c:v>
                </c:pt>
                <c:pt idx="453">
                  <c:v>1359</c:v>
                </c:pt>
                <c:pt idx="454">
                  <c:v>1362</c:v>
                </c:pt>
                <c:pt idx="455">
                  <c:v>1365</c:v>
                </c:pt>
                <c:pt idx="456">
                  <c:v>1368</c:v>
                </c:pt>
                <c:pt idx="457">
                  <c:v>1371</c:v>
                </c:pt>
                <c:pt idx="458">
                  <c:v>1374</c:v>
                </c:pt>
                <c:pt idx="459">
                  <c:v>1377</c:v>
                </c:pt>
                <c:pt idx="460">
                  <c:v>1380</c:v>
                </c:pt>
                <c:pt idx="461">
                  <c:v>1383</c:v>
                </c:pt>
                <c:pt idx="462">
                  <c:v>1386</c:v>
                </c:pt>
                <c:pt idx="463">
                  <c:v>1389</c:v>
                </c:pt>
                <c:pt idx="464">
                  <c:v>1392</c:v>
                </c:pt>
                <c:pt idx="465">
                  <c:v>1395</c:v>
                </c:pt>
                <c:pt idx="466">
                  <c:v>1398</c:v>
                </c:pt>
                <c:pt idx="467">
                  <c:v>1401</c:v>
                </c:pt>
                <c:pt idx="468">
                  <c:v>1404</c:v>
                </c:pt>
                <c:pt idx="469">
                  <c:v>1407</c:v>
                </c:pt>
                <c:pt idx="470">
                  <c:v>1410</c:v>
                </c:pt>
                <c:pt idx="471">
                  <c:v>1413</c:v>
                </c:pt>
                <c:pt idx="472">
                  <c:v>1416</c:v>
                </c:pt>
                <c:pt idx="473">
                  <c:v>1419</c:v>
                </c:pt>
                <c:pt idx="474">
                  <c:v>1422</c:v>
                </c:pt>
                <c:pt idx="475">
                  <c:v>1425</c:v>
                </c:pt>
                <c:pt idx="476">
                  <c:v>1428</c:v>
                </c:pt>
                <c:pt idx="477">
                  <c:v>1431</c:v>
                </c:pt>
                <c:pt idx="478">
                  <c:v>1434</c:v>
                </c:pt>
                <c:pt idx="479">
                  <c:v>1437</c:v>
                </c:pt>
                <c:pt idx="480">
                  <c:v>1440</c:v>
                </c:pt>
                <c:pt idx="481">
                  <c:v>1443</c:v>
                </c:pt>
                <c:pt idx="482">
                  <c:v>1446</c:v>
                </c:pt>
                <c:pt idx="483">
                  <c:v>1449</c:v>
                </c:pt>
                <c:pt idx="484">
                  <c:v>1452</c:v>
                </c:pt>
                <c:pt idx="485">
                  <c:v>1455</c:v>
                </c:pt>
                <c:pt idx="486">
                  <c:v>1458</c:v>
                </c:pt>
                <c:pt idx="487">
                  <c:v>1461</c:v>
                </c:pt>
                <c:pt idx="488">
                  <c:v>1464</c:v>
                </c:pt>
                <c:pt idx="489">
                  <c:v>1467</c:v>
                </c:pt>
                <c:pt idx="490">
                  <c:v>1470</c:v>
                </c:pt>
                <c:pt idx="491">
                  <c:v>1473</c:v>
                </c:pt>
                <c:pt idx="492">
                  <c:v>1476</c:v>
                </c:pt>
                <c:pt idx="493">
                  <c:v>1479</c:v>
                </c:pt>
                <c:pt idx="494">
                  <c:v>1482</c:v>
                </c:pt>
                <c:pt idx="495">
                  <c:v>1485</c:v>
                </c:pt>
                <c:pt idx="496">
                  <c:v>1488</c:v>
                </c:pt>
                <c:pt idx="497">
                  <c:v>1491</c:v>
                </c:pt>
                <c:pt idx="498">
                  <c:v>1494</c:v>
                </c:pt>
                <c:pt idx="499">
                  <c:v>1497</c:v>
                </c:pt>
                <c:pt idx="500">
                  <c:v>1500</c:v>
                </c:pt>
              </c:numCache>
            </c:numRef>
          </c:xVal>
          <c:yVal>
            <c:numRef>
              <c:f>Sheet1!$H$2:$H$502</c:f>
              <c:numCache>
                <c:formatCode>General</c:formatCode>
                <c:ptCount val="501"/>
                <c:pt idx="0">
                  <c:v>3.1312625250501001E-4</c:v>
                </c:pt>
                <c:pt idx="1">
                  <c:v>1.2525050100200405E-4</c:v>
                </c:pt>
                <c:pt idx="2">
                  <c:v>1.8787575150300658E-4</c:v>
                </c:pt>
                <c:pt idx="3">
                  <c:v>1.8787575150300658E-4</c:v>
                </c:pt>
                <c:pt idx="4">
                  <c:v>0</c:v>
                </c:pt>
                <c:pt idx="5">
                  <c:v>6.2625250501001999E-5</c:v>
                </c:pt>
                <c:pt idx="6">
                  <c:v>1.8787575150300658E-4</c:v>
                </c:pt>
                <c:pt idx="7">
                  <c:v>6.2625250501001999E-5</c:v>
                </c:pt>
                <c:pt idx="8">
                  <c:v>6.2625250501001999E-5</c:v>
                </c:pt>
                <c:pt idx="9">
                  <c:v>1.2525050100200405E-4</c:v>
                </c:pt>
                <c:pt idx="10">
                  <c:v>1.2525050100200405E-4</c:v>
                </c:pt>
                <c:pt idx="11">
                  <c:v>6.2625250501001999E-5</c:v>
                </c:pt>
                <c:pt idx="12">
                  <c:v>3.1312625250501001E-4</c:v>
                </c:pt>
                <c:pt idx="13">
                  <c:v>1.2525050100200405E-4</c:v>
                </c:pt>
                <c:pt idx="14">
                  <c:v>3.1312625250501001E-4</c:v>
                </c:pt>
                <c:pt idx="15">
                  <c:v>1.8787575150300658E-4</c:v>
                </c:pt>
                <c:pt idx="16">
                  <c:v>1.2525050100200405E-4</c:v>
                </c:pt>
                <c:pt idx="17">
                  <c:v>0</c:v>
                </c:pt>
                <c:pt idx="18">
                  <c:v>1.8787575150300658E-4</c:v>
                </c:pt>
                <c:pt idx="19">
                  <c:v>6.2625250501001999E-5</c:v>
                </c:pt>
                <c:pt idx="20">
                  <c:v>2.505010020040081E-4</c:v>
                </c:pt>
                <c:pt idx="21">
                  <c:v>2.505010020040081E-4</c:v>
                </c:pt>
                <c:pt idx="22">
                  <c:v>0</c:v>
                </c:pt>
                <c:pt idx="23">
                  <c:v>6.2625250501001999E-5</c:v>
                </c:pt>
                <c:pt idx="24">
                  <c:v>6.2625250501001999E-5</c:v>
                </c:pt>
                <c:pt idx="25">
                  <c:v>6.2625250501001999E-5</c:v>
                </c:pt>
                <c:pt idx="26">
                  <c:v>1.8787575150300658E-4</c:v>
                </c:pt>
                <c:pt idx="27">
                  <c:v>1.8787575150300658E-4</c:v>
                </c:pt>
                <c:pt idx="28">
                  <c:v>1.8787575150300658E-4</c:v>
                </c:pt>
                <c:pt idx="29">
                  <c:v>6.2625250501001999E-5</c:v>
                </c:pt>
                <c:pt idx="30">
                  <c:v>1.2525050100200405E-4</c:v>
                </c:pt>
                <c:pt idx="31">
                  <c:v>6.2625250501001999E-5</c:v>
                </c:pt>
                <c:pt idx="32">
                  <c:v>0</c:v>
                </c:pt>
                <c:pt idx="33">
                  <c:v>1.2525050100200405E-4</c:v>
                </c:pt>
                <c:pt idx="34">
                  <c:v>1.2525050100200405E-4</c:v>
                </c:pt>
                <c:pt idx="35">
                  <c:v>1.8787575150300658E-4</c:v>
                </c:pt>
                <c:pt idx="36">
                  <c:v>6.2625250501001999E-5</c:v>
                </c:pt>
                <c:pt idx="37">
                  <c:v>1.2525050100200405E-4</c:v>
                </c:pt>
                <c:pt idx="38">
                  <c:v>1.8787575150300658E-4</c:v>
                </c:pt>
                <c:pt idx="39">
                  <c:v>5.0100200400801729E-4</c:v>
                </c:pt>
                <c:pt idx="40">
                  <c:v>6.2625250501001999E-5</c:v>
                </c:pt>
                <c:pt idx="41">
                  <c:v>0</c:v>
                </c:pt>
                <c:pt idx="42">
                  <c:v>1.8787575150300658E-4</c:v>
                </c:pt>
                <c:pt idx="43">
                  <c:v>1.2525050100200405E-4</c:v>
                </c:pt>
                <c:pt idx="44">
                  <c:v>3.1312625250501001E-4</c:v>
                </c:pt>
                <c:pt idx="45">
                  <c:v>0</c:v>
                </c:pt>
                <c:pt idx="46">
                  <c:v>3.1312625250501001E-4</c:v>
                </c:pt>
                <c:pt idx="47">
                  <c:v>6.2625250501001999E-5</c:v>
                </c:pt>
                <c:pt idx="48">
                  <c:v>1.8787575150300658E-4</c:v>
                </c:pt>
                <c:pt idx="49">
                  <c:v>6.2625250501001999E-5</c:v>
                </c:pt>
                <c:pt idx="50">
                  <c:v>1.2525050100200405E-4</c:v>
                </c:pt>
                <c:pt idx="51">
                  <c:v>5.0100200400801729E-4</c:v>
                </c:pt>
                <c:pt idx="52">
                  <c:v>3.7575150300601267E-4</c:v>
                </c:pt>
                <c:pt idx="53">
                  <c:v>2.505010020040081E-4</c:v>
                </c:pt>
                <c:pt idx="54">
                  <c:v>5.0100200400801729E-4</c:v>
                </c:pt>
                <c:pt idx="55">
                  <c:v>5.0100200400801729E-4</c:v>
                </c:pt>
                <c:pt idx="56">
                  <c:v>8.7675350701403121E-4</c:v>
                </c:pt>
                <c:pt idx="57">
                  <c:v>6.2625250501002002E-4</c:v>
                </c:pt>
                <c:pt idx="58">
                  <c:v>6.8887775551102349E-4</c:v>
                </c:pt>
                <c:pt idx="59">
                  <c:v>6.2625250501002002E-4</c:v>
                </c:pt>
                <c:pt idx="60">
                  <c:v>5.0100200400801729E-4</c:v>
                </c:pt>
                <c:pt idx="61">
                  <c:v>6.2625250501002002E-4</c:v>
                </c:pt>
                <c:pt idx="62">
                  <c:v>8.7675350701403121E-4</c:v>
                </c:pt>
                <c:pt idx="63">
                  <c:v>6.2625250501002002E-4</c:v>
                </c:pt>
                <c:pt idx="64">
                  <c:v>8.1412825651302643E-4</c:v>
                </c:pt>
                <c:pt idx="65">
                  <c:v>8.1412825651302643E-4</c:v>
                </c:pt>
                <c:pt idx="66">
                  <c:v>8.1412825651302643E-4</c:v>
                </c:pt>
                <c:pt idx="67">
                  <c:v>8.7675350701403121E-4</c:v>
                </c:pt>
                <c:pt idx="68">
                  <c:v>1.1272545090180387E-3</c:v>
                </c:pt>
                <c:pt idx="69">
                  <c:v>1.0646292585170338E-3</c:v>
                </c:pt>
                <c:pt idx="70">
                  <c:v>1.0020040080160339E-3</c:v>
                </c:pt>
                <c:pt idx="71">
                  <c:v>1.0646292585170338E-3</c:v>
                </c:pt>
                <c:pt idx="72">
                  <c:v>1.0020040080160339E-3</c:v>
                </c:pt>
                <c:pt idx="73">
                  <c:v>1.25250501002004E-3</c:v>
                </c:pt>
                <c:pt idx="74">
                  <c:v>1.5030060120240479E-3</c:v>
                </c:pt>
                <c:pt idx="75">
                  <c:v>1.0646292585170338E-3</c:v>
                </c:pt>
                <c:pt idx="76">
                  <c:v>1.0020040080160339E-3</c:v>
                </c:pt>
                <c:pt idx="77">
                  <c:v>2.1292585170340681E-3</c:v>
                </c:pt>
                <c:pt idx="78">
                  <c:v>1.4403807615230499E-3</c:v>
                </c:pt>
                <c:pt idx="79">
                  <c:v>2.0666332665330682E-3</c:v>
                </c:pt>
                <c:pt idx="80">
                  <c:v>2.0666332665330682E-3</c:v>
                </c:pt>
                <c:pt idx="81">
                  <c:v>1.8161322645290621E-3</c:v>
                </c:pt>
                <c:pt idx="82">
                  <c:v>2.4423847695390836E-3</c:v>
                </c:pt>
                <c:pt idx="83">
                  <c:v>2.1918837675350767E-3</c:v>
                </c:pt>
                <c:pt idx="84">
                  <c:v>2.9433867735471041E-3</c:v>
                </c:pt>
                <c:pt idx="85">
                  <c:v>2.5050100200400801E-3</c:v>
                </c:pt>
                <c:pt idx="86">
                  <c:v>2.8181362725450995E-3</c:v>
                </c:pt>
                <c:pt idx="87">
                  <c:v>2.9433867735471041E-3</c:v>
                </c:pt>
                <c:pt idx="88">
                  <c:v>3.1312625250501003E-3</c:v>
                </c:pt>
                <c:pt idx="89">
                  <c:v>3.3191382765531082E-3</c:v>
                </c:pt>
                <c:pt idx="90">
                  <c:v>2.5676352705410891E-3</c:v>
                </c:pt>
                <c:pt idx="91">
                  <c:v>3.3191382765531082E-3</c:v>
                </c:pt>
                <c:pt idx="92">
                  <c:v>3.9453907815631345E-3</c:v>
                </c:pt>
                <c:pt idx="93">
                  <c:v>3.0060120240480962E-3</c:v>
                </c:pt>
                <c:pt idx="94">
                  <c:v>3.9453907815631345E-3</c:v>
                </c:pt>
                <c:pt idx="95">
                  <c:v>3.2565130260521083E-3</c:v>
                </c:pt>
                <c:pt idx="96">
                  <c:v>3.3191382765531082E-3</c:v>
                </c:pt>
                <c:pt idx="97">
                  <c:v>3.4443887775551193E-3</c:v>
                </c:pt>
                <c:pt idx="98">
                  <c:v>4.1958917835671445E-3</c:v>
                </c:pt>
                <c:pt idx="99">
                  <c:v>4.6342685370741581E-3</c:v>
                </c:pt>
                <c:pt idx="100">
                  <c:v>4.7595190380761527E-3</c:v>
                </c:pt>
                <c:pt idx="101">
                  <c:v>5.3857715430861734E-3</c:v>
                </c:pt>
                <c:pt idx="102">
                  <c:v>4.7595190380761527E-3</c:v>
                </c:pt>
                <c:pt idx="103">
                  <c:v>4.1958917835671445E-3</c:v>
                </c:pt>
                <c:pt idx="104">
                  <c:v>5.3857715430861734E-3</c:v>
                </c:pt>
                <c:pt idx="105">
                  <c:v>5.1352705410821764E-3</c:v>
                </c:pt>
                <c:pt idx="106">
                  <c:v>6.1372745490981973E-3</c:v>
                </c:pt>
                <c:pt idx="107">
                  <c:v>4.9473947895791771E-3</c:v>
                </c:pt>
                <c:pt idx="108">
                  <c:v>5.3857715430861734E-3</c:v>
                </c:pt>
                <c:pt idx="109">
                  <c:v>5.3857715430861734E-3</c:v>
                </c:pt>
                <c:pt idx="110">
                  <c:v>4.9473947895791771E-3</c:v>
                </c:pt>
                <c:pt idx="111">
                  <c:v>5.3857715430861734E-3</c:v>
                </c:pt>
                <c:pt idx="112">
                  <c:v>5.6988977955911976E-3</c:v>
                </c:pt>
                <c:pt idx="113">
                  <c:v>5.4483967935871954E-3</c:v>
                </c:pt>
                <c:pt idx="114">
                  <c:v>6.0120240480961915E-3</c:v>
                </c:pt>
                <c:pt idx="115">
                  <c:v>4.8847695390781638E-3</c:v>
                </c:pt>
                <c:pt idx="116">
                  <c:v>5.8867735470941995E-3</c:v>
                </c:pt>
                <c:pt idx="117">
                  <c:v>5.8867735470941995E-3</c:v>
                </c:pt>
                <c:pt idx="118">
                  <c:v>5.6362725450901981E-3</c:v>
                </c:pt>
                <c:pt idx="119">
                  <c:v>6.2625250501002006E-3</c:v>
                </c:pt>
                <c:pt idx="120">
                  <c:v>5.6988977955911976E-3</c:v>
                </c:pt>
                <c:pt idx="121">
                  <c:v>5.3857715430861734E-3</c:v>
                </c:pt>
                <c:pt idx="122">
                  <c:v>5.8241482965931913E-3</c:v>
                </c:pt>
                <c:pt idx="123">
                  <c:v>5.0726452905811804E-3</c:v>
                </c:pt>
                <c:pt idx="124">
                  <c:v>5.573647294589203E-3</c:v>
                </c:pt>
                <c:pt idx="125">
                  <c:v>5.573647294589203E-3</c:v>
                </c:pt>
                <c:pt idx="126">
                  <c:v>5.3231462925851713E-3</c:v>
                </c:pt>
                <c:pt idx="127">
                  <c:v>5.5110220440881931E-3</c:v>
                </c:pt>
                <c:pt idx="128">
                  <c:v>6.0746492985972065E-3</c:v>
                </c:pt>
                <c:pt idx="129">
                  <c:v>5.9493987975952093E-3</c:v>
                </c:pt>
                <c:pt idx="130">
                  <c:v>5.9493987975952093E-3</c:v>
                </c:pt>
                <c:pt idx="131">
                  <c:v>6.7009018036072194E-3</c:v>
                </c:pt>
                <c:pt idx="132">
                  <c:v>5.8867735470941995E-3</c:v>
                </c:pt>
                <c:pt idx="133">
                  <c:v>6.7009018036072194E-3</c:v>
                </c:pt>
                <c:pt idx="134">
                  <c:v>6.1998997995992115E-3</c:v>
                </c:pt>
                <c:pt idx="135">
                  <c:v>6.2625250501002006E-3</c:v>
                </c:pt>
                <c:pt idx="136">
                  <c:v>5.2605210420841831E-3</c:v>
                </c:pt>
                <c:pt idx="137">
                  <c:v>7.2645290581162328E-3</c:v>
                </c:pt>
                <c:pt idx="138">
                  <c:v>6.3877755511022073E-3</c:v>
                </c:pt>
                <c:pt idx="139">
                  <c:v>6.0120240480961915E-3</c:v>
                </c:pt>
                <c:pt idx="140">
                  <c:v>5.3857715430861734E-3</c:v>
                </c:pt>
                <c:pt idx="141">
                  <c:v>6.1998997995992115E-3</c:v>
                </c:pt>
                <c:pt idx="142">
                  <c:v>5.7615230460921945E-3</c:v>
                </c:pt>
                <c:pt idx="143">
                  <c:v>6.3877755511022073E-3</c:v>
                </c:pt>
                <c:pt idx="144">
                  <c:v>6.1998997995992115E-3</c:v>
                </c:pt>
                <c:pt idx="145">
                  <c:v>7.8281563126252496E-3</c:v>
                </c:pt>
                <c:pt idx="146">
                  <c:v>6.5756513026052179E-3</c:v>
                </c:pt>
                <c:pt idx="147">
                  <c:v>5.3231462925851713E-3</c:v>
                </c:pt>
                <c:pt idx="148">
                  <c:v>5.3231462925851713E-3</c:v>
                </c:pt>
                <c:pt idx="149">
                  <c:v>5.6988977955911976E-3</c:v>
                </c:pt>
                <c:pt idx="150">
                  <c:v>5.9493987975952093E-3</c:v>
                </c:pt>
                <c:pt idx="151">
                  <c:v>8.5170340681362949E-3</c:v>
                </c:pt>
                <c:pt idx="152">
                  <c:v>6.7635270541082163E-3</c:v>
                </c:pt>
                <c:pt idx="153">
                  <c:v>7.0140280561122323E-3</c:v>
                </c:pt>
                <c:pt idx="154">
                  <c:v>6.5130260521042123E-3</c:v>
                </c:pt>
                <c:pt idx="155">
                  <c:v>7.5150300601202402E-3</c:v>
                </c:pt>
                <c:pt idx="156">
                  <c:v>5.4483967935871954E-3</c:v>
                </c:pt>
                <c:pt idx="157">
                  <c:v>6.9514028056112415E-3</c:v>
                </c:pt>
                <c:pt idx="158">
                  <c:v>6.7009018036072194E-3</c:v>
                </c:pt>
                <c:pt idx="159">
                  <c:v>6.5756513026052179E-3</c:v>
                </c:pt>
                <c:pt idx="160">
                  <c:v>5.3857715430861734E-3</c:v>
                </c:pt>
                <c:pt idx="161">
                  <c:v>5.9493987975952093E-3</c:v>
                </c:pt>
                <c:pt idx="162">
                  <c:v>6.7009018036072194E-3</c:v>
                </c:pt>
                <c:pt idx="163">
                  <c:v>5.5110220440881931E-3</c:v>
                </c:pt>
                <c:pt idx="164">
                  <c:v>5.6988977955911976E-3</c:v>
                </c:pt>
                <c:pt idx="165">
                  <c:v>5.3231462925851713E-3</c:v>
                </c:pt>
                <c:pt idx="166">
                  <c:v>5.9493987975952093E-3</c:v>
                </c:pt>
                <c:pt idx="167">
                  <c:v>5.5110220440881931E-3</c:v>
                </c:pt>
                <c:pt idx="168">
                  <c:v>6.3251503006012027E-3</c:v>
                </c:pt>
                <c:pt idx="169">
                  <c:v>5.0726452905811804E-3</c:v>
                </c:pt>
                <c:pt idx="170">
                  <c:v>6.0746492985972065E-3</c:v>
                </c:pt>
                <c:pt idx="171">
                  <c:v>7.4524048096192381E-3</c:v>
                </c:pt>
                <c:pt idx="172">
                  <c:v>5.573647294589203E-3</c:v>
                </c:pt>
                <c:pt idx="173">
                  <c:v>4.3211422845691521E-3</c:v>
                </c:pt>
                <c:pt idx="174">
                  <c:v>4.9473947895791771E-3</c:v>
                </c:pt>
                <c:pt idx="175">
                  <c:v>5.1352705410821764E-3</c:v>
                </c:pt>
                <c:pt idx="176">
                  <c:v>5.6362725450901981E-3</c:v>
                </c:pt>
                <c:pt idx="177">
                  <c:v>5.2605210420841831E-3</c:v>
                </c:pt>
                <c:pt idx="178">
                  <c:v>4.9473947895791771E-3</c:v>
                </c:pt>
                <c:pt idx="179">
                  <c:v>5.8241482965931913E-3</c:v>
                </c:pt>
                <c:pt idx="180">
                  <c:v>4.4463927855711736E-3</c:v>
                </c:pt>
                <c:pt idx="181">
                  <c:v>4.8221442885771505E-3</c:v>
                </c:pt>
                <c:pt idx="182">
                  <c:v>6.6382765531062121E-3</c:v>
                </c:pt>
                <c:pt idx="183">
                  <c:v>5.3231462925851713E-3</c:v>
                </c:pt>
                <c:pt idx="184">
                  <c:v>5.1978957915831802E-3</c:v>
                </c:pt>
                <c:pt idx="185">
                  <c:v>5.4483967935871954E-3</c:v>
                </c:pt>
                <c:pt idx="186">
                  <c:v>5.3231462925851713E-3</c:v>
                </c:pt>
                <c:pt idx="187">
                  <c:v>5.1978957915831802E-3</c:v>
                </c:pt>
                <c:pt idx="188">
                  <c:v>6.1372745490981973E-3</c:v>
                </c:pt>
                <c:pt idx="189">
                  <c:v>3.8827655310621242E-3</c:v>
                </c:pt>
                <c:pt idx="190">
                  <c:v>4.5716432865731717E-3</c:v>
                </c:pt>
                <c:pt idx="191">
                  <c:v>4.0706412825651499E-3</c:v>
                </c:pt>
                <c:pt idx="192">
                  <c:v>6.3251503006012027E-3</c:v>
                </c:pt>
                <c:pt idx="193">
                  <c:v>4.7595190380761527E-3</c:v>
                </c:pt>
                <c:pt idx="194">
                  <c:v>5.0726452905811804E-3</c:v>
                </c:pt>
                <c:pt idx="195">
                  <c:v>4.6968937875751524E-3</c:v>
                </c:pt>
                <c:pt idx="196">
                  <c:v>3.9453907815631345E-3</c:v>
                </c:pt>
                <c:pt idx="197">
                  <c:v>4.1332665330661407E-3</c:v>
                </c:pt>
                <c:pt idx="198">
                  <c:v>4.5090180360721514E-3</c:v>
                </c:pt>
                <c:pt idx="199">
                  <c:v>5.4483967935871954E-3</c:v>
                </c:pt>
                <c:pt idx="200">
                  <c:v>4.3211422845691521E-3</c:v>
                </c:pt>
                <c:pt idx="201">
                  <c:v>4.5716432865731717E-3</c:v>
                </c:pt>
                <c:pt idx="202">
                  <c:v>5.0100200400801705E-3</c:v>
                </c:pt>
                <c:pt idx="203">
                  <c:v>4.5090180360721514E-3</c:v>
                </c:pt>
                <c:pt idx="204">
                  <c:v>3.8827655310621242E-3</c:v>
                </c:pt>
                <c:pt idx="205">
                  <c:v>4.4463927855711736E-3</c:v>
                </c:pt>
                <c:pt idx="206">
                  <c:v>5.0100200400801705E-3</c:v>
                </c:pt>
                <c:pt idx="207">
                  <c:v>4.1332665330661407E-3</c:v>
                </c:pt>
                <c:pt idx="208">
                  <c:v>5.0726452905811804E-3</c:v>
                </c:pt>
                <c:pt idx="209">
                  <c:v>4.3837675350701533E-3</c:v>
                </c:pt>
                <c:pt idx="210">
                  <c:v>3.3191382765531082E-3</c:v>
                </c:pt>
                <c:pt idx="211">
                  <c:v>3.8201402805611295E-3</c:v>
                </c:pt>
                <c:pt idx="212">
                  <c:v>3.8201402805611295E-3</c:v>
                </c:pt>
                <c:pt idx="213">
                  <c:v>3.6948897795591202E-3</c:v>
                </c:pt>
                <c:pt idx="214">
                  <c:v>3.6948897795591202E-3</c:v>
                </c:pt>
                <c:pt idx="215">
                  <c:v>4.1958917835671445E-3</c:v>
                </c:pt>
                <c:pt idx="216">
                  <c:v>2.8181362725450995E-3</c:v>
                </c:pt>
                <c:pt idx="217">
                  <c:v>3.3817635270541081E-3</c:v>
                </c:pt>
                <c:pt idx="218">
                  <c:v>3.1938877755511115E-3</c:v>
                </c:pt>
                <c:pt idx="219">
                  <c:v>3.2565130260521083E-3</c:v>
                </c:pt>
                <c:pt idx="220">
                  <c:v>3.1938877755511115E-3</c:v>
                </c:pt>
                <c:pt idx="221">
                  <c:v>3.5070140280561227E-3</c:v>
                </c:pt>
                <c:pt idx="222">
                  <c:v>2.7555110220440957E-3</c:v>
                </c:pt>
                <c:pt idx="223">
                  <c:v>3.1312625250501003E-3</c:v>
                </c:pt>
                <c:pt idx="224">
                  <c:v>2.4423847695390836E-3</c:v>
                </c:pt>
                <c:pt idx="225">
                  <c:v>3.1312625250501003E-3</c:v>
                </c:pt>
                <c:pt idx="226">
                  <c:v>3.2565130260521083E-3</c:v>
                </c:pt>
                <c:pt idx="227">
                  <c:v>3.9453907815631345E-3</c:v>
                </c:pt>
                <c:pt idx="228">
                  <c:v>2.5676352705410891E-3</c:v>
                </c:pt>
                <c:pt idx="229">
                  <c:v>2.6302605210420842E-3</c:v>
                </c:pt>
                <c:pt idx="230">
                  <c:v>3.4443887775551193E-3</c:v>
                </c:pt>
                <c:pt idx="231">
                  <c:v>3.7575150300601244E-3</c:v>
                </c:pt>
                <c:pt idx="232">
                  <c:v>2.6928857715430871E-3</c:v>
                </c:pt>
                <c:pt idx="233">
                  <c:v>2.7555110220440957E-3</c:v>
                </c:pt>
                <c:pt idx="234">
                  <c:v>2.8807615230460977E-3</c:v>
                </c:pt>
                <c:pt idx="235">
                  <c:v>2.5050100200400801E-3</c:v>
                </c:pt>
                <c:pt idx="236">
                  <c:v>2.9433867735471041E-3</c:v>
                </c:pt>
                <c:pt idx="237">
                  <c:v>3.0060120240480962E-3</c:v>
                </c:pt>
                <c:pt idx="238">
                  <c:v>3.2565130260521083E-3</c:v>
                </c:pt>
                <c:pt idx="239">
                  <c:v>1.9413827655310673E-3</c:v>
                </c:pt>
                <c:pt idx="240">
                  <c:v>2.6302605210420842E-3</c:v>
                </c:pt>
                <c:pt idx="241">
                  <c:v>3.0060120240480962E-3</c:v>
                </c:pt>
                <c:pt idx="242">
                  <c:v>3.5696392785571256E-3</c:v>
                </c:pt>
                <c:pt idx="243">
                  <c:v>2.3171342685370873E-3</c:v>
                </c:pt>
                <c:pt idx="244">
                  <c:v>2.5050100200400801E-3</c:v>
                </c:pt>
                <c:pt idx="245">
                  <c:v>2.4423847695390836E-3</c:v>
                </c:pt>
                <c:pt idx="246">
                  <c:v>2.6302605210420842E-3</c:v>
                </c:pt>
                <c:pt idx="247">
                  <c:v>1.7535070140280589E-3</c:v>
                </c:pt>
                <c:pt idx="248">
                  <c:v>2.1918837675350767E-3</c:v>
                </c:pt>
                <c:pt idx="249">
                  <c:v>2.3171342685370873E-3</c:v>
                </c:pt>
                <c:pt idx="250">
                  <c:v>2.8807615230460977E-3</c:v>
                </c:pt>
                <c:pt idx="251">
                  <c:v>2.3797595190380764E-3</c:v>
                </c:pt>
                <c:pt idx="252">
                  <c:v>1.8161322645290621E-3</c:v>
                </c:pt>
                <c:pt idx="253">
                  <c:v>2.3171342685370873E-3</c:v>
                </c:pt>
                <c:pt idx="254">
                  <c:v>2.3171342685370873E-3</c:v>
                </c:pt>
                <c:pt idx="255">
                  <c:v>1.5656312625250499E-3</c:v>
                </c:pt>
                <c:pt idx="256">
                  <c:v>1.1898797595190382E-3</c:v>
                </c:pt>
                <c:pt idx="257">
                  <c:v>2.1918837675350767E-3</c:v>
                </c:pt>
                <c:pt idx="258">
                  <c:v>2.4423847695390836E-3</c:v>
                </c:pt>
                <c:pt idx="259">
                  <c:v>1.7535070140280589E-3</c:v>
                </c:pt>
                <c:pt idx="260">
                  <c:v>2.1292585170340681E-3</c:v>
                </c:pt>
                <c:pt idx="261">
                  <c:v>1.5030060120240479E-3</c:v>
                </c:pt>
                <c:pt idx="262">
                  <c:v>2.1292585170340681E-3</c:v>
                </c:pt>
                <c:pt idx="263">
                  <c:v>1.6282565130260568E-3</c:v>
                </c:pt>
                <c:pt idx="264">
                  <c:v>1.6282565130260568E-3</c:v>
                </c:pt>
                <c:pt idx="265">
                  <c:v>2.0040080160320679E-3</c:v>
                </c:pt>
                <c:pt idx="266">
                  <c:v>1.3777555110220476E-3</c:v>
                </c:pt>
                <c:pt idx="267">
                  <c:v>2.0666332665330682E-3</c:v>
                </c:pt>
                <c:pt idx="268">
                  <c:v>2.1292585170340681E-3</c:v>
                </c:pt>
                <c:pt idx="269">
                  <c:v>2.1918837675350767E-3</c:v>
                </c:pt>
                <c:pt idx="270">
                  <c:v>1.9413827655310673E-3</c:v>
                </c:pt>
                <c:pt idx="271">
                  <c:v>1.7535070140280589E-3</c:v>
                </c:pt>
                <c:pt idx="272">
                  <c:v>1.5656312625250499E-3</c:v>
                </c:pt>
                <c:pt idx="273">
                  <c:v>1.690881763527058E-3</c:v>
                </c:pt>
                <c:pt idx="274">
                  <c:v>1.0646292585170338E-3</c:v>
                </c:pt>
                <c:pt idx="275">
                  <c:v>1.6282565130260568E-3</c:v>
                </c:pt>
                <c:pt idx="276">
                  <c:v>1.7535070140280589E-3</c:v>
                </c:pt>
                <c:pt idx="277">
                  <c:v>1.4403807615230499E-3</c:v>
                </c:pt>
                <c:pt idx="278">
                  <c:v>1.9413827655310673E-3</c:v>
                </c:pt>
                <c:pt idx="279">
                  <c:v>1.3151302605210421E-3</c:v>
                </c:pt>
                <c:pt idx="280">
                  <c:v>1.8787575150300642E-3</c:v>
                </c:pt>
                <c:pt idx="281">
                  <c:v>1.5656312625250499E-3</c:v>
                </c:pt>
                <c:pt idx="282">
                  <c:v>1.5656312625250499E-3</c:v>
                </c:pt>
                <c:pt idx="283">
                  <c:v>1.25250501002004E-3</c:v>
                </c:pt>
                <c:pt idx="284">
                  <c:v>1.4403807615230499E-3</c:v>
                </c:pt>
                <c:pt idx="285">
                  <c:v>1.7535070140280589E-3</c:v>
                </c:pt>
                <c:pt idx="286">
                  <c:v>1.3151302605210421E-3</c:v>
                </c:pt>
                <c:pt idx="287">
                  <c:v>1.25250501002004E-3</c:v>
                </c:pt>
                <c:pt idx="288">
                  <c:v>1.8787575150300642E-3</c:v>
                </c:pt>
                <c:pt idx="289">
                  <c:v>1.1898797595190382E-3</c:v>
                </c:pt>
                <c:pt idx="290">
                  <c:v>1.0020040080160339E-3</c:v>
                </c:pt>
                <c:pt idx="291">
                  <c:v>1.25250501002004E-3</c:v>
                </c:pt>
                <c:pt idx="292">
                  <c:v>1.0020040080160339E-3</c:v>
                </c:pt>
                <c:pt idx="293">
                  <c:v>2.0040080160320679E-3</c:v>
                </c:pt>
                <c:pt idx="294">
                  <c:v>1.25250501002004E-3</c:v>
                </c:pt>
                <c:pt idx="295">
                  <c:v>1.5656312625250499E-3</c:v>
                </c:pt>
                <c:pt idx="296">
                  <c:v>1.5030060120240479E-3</c:v>
                </c:pt>
                <c:pt idx="297">
                  <c:v>1.7535070140280589E-3</c:v>
                </c:pt>
                <c:pt idx="298">
                  <c:v>1.690881763527058E-3</c:v>
                </c:pt>
                <c:pt idx="299">
                  <c:v>1.7535070140280589E-3</c:v>
                </c:pt>
                <c:pt idx="300">
                  <c:v>1.0020040080160339E-3</c:v>
                </c:pt>
                <c:pt idx="301">
                  <c:v>1.0020040080160339E-3</c:v>
                </c:pt>
                <c:pt idx="302">
                  <c:v>8.1412825651302643E-4</c:v>
                </c:pt>
                <c:pt idx="303">
                  <c:v>7.5150300601202404E-4</c:v>
                </c:pt>
                <c:pt idx="304">
                  <c:v>1.690881763527058E-3</c:v>
                </c:pt>
                <c:pt idx="305">
                  <c:v>1.1272545090180387E-3</c:v>
                </c:pt>
                <c:pt idx="306">
                  <c:v>6.8887775551102349E-4</c:v>
                </c:pt>
                <c:pt idx="307">
                  <c:v>8.7675350701403121E-4</c:v>
                </c:pt>
                <c:pt idx="308">
                  <c:v>1.0646292585170338E-3</c:v>
                </c:pt>
                <c:pt idx="309">
                  <c:v>9.3937875751503349E-4</c:v>
                </c:pt>
                <c:pt idx="310">
                  <c:v>8.7675350701403121E-4</c:v>
                </c:pt>
                <c:pt idx="311">
                  <c:v>9.3937875751503349E-4</c:v>
                </c:pt>
                <c:pt idx="312">
                  <c:v>1.1272545090180387E-3</c:v>
                </c:pt>
                <c:pt idx="313">
                  <c:v>1.1898797595190382E-3</c:v>
                </c:pt>
                <c:pt idx="314">
                  <c:v>1.25250501002004E-3</c:v>
                </c:pt>
                <c:pt idx="315">
                  <c:v>6.8887775551102349E-4</c:v>
                </c:pt>
                <c:pt idx="316">
                  <c:v>6.8887775551102349E-4</c:v>
                </c:pt>
                <c:pt idx="317">
                  <c:v>1.0020040080160339E-3</c:v>
                </c:pt>
                <c:pt idx="318">
                  <c:v>1.25250501002004E-3</c:v>
                </c:pt>
                <c:pt idx="319">
                  <c:v>3.7575150300601267E-4</c:v>
                </c:pt>
                <c:pt idx="320">
                  <c:v>8.1412825651302643E-4</c:v>
                </c:pt>
                <c:pt idx="321">
                  <c:v>9.3937875751503349E-4</c:v>
                </c:pt>
                <c:pt idx="322">
                  <c:v>8.1412825651302643E-4</c:v>
                </c:pt>
                <c:pt idx="323">
                  <c:v>1.25250501002004E-3</c:v>
                </c:pt>
                <c:pt idx="324">
                  <c:v>8.7675350701403121E-4</c:v>
                </c:pt>
                <c:pt idx="325">
                  <c:v>6.8887775551102349E-4</c:v>
                </c:pt>
                <c:pt idx="326">
                  <c:v>6.8887775551102349E-4</c:v>
                </c:pt>
                <c:pt idx="327">
                  <c:v>5.0100200400801729E-4</c:v>
                </c:pt>
                <c:pt idx="328">
                  <c:v>3.1312625250501001E-4</c:v>
                </c:pt>
                <c:pt idx="329">
                  <c:v>5.636272545090199E-4</c:v>
                </c:pt>
                <c:pt idx="330">
                  <c:v>5.636272545090199E-4</c:v>
                </c:pt>
                <c:pt idx="331">
                  <c:v>6.2625250501002002E-4</c:v>
                </c:pt>
                <c:pt idx="332">
                  <c:v>8.7675350701403121E-4</c:v>
                </c:pt>
                <c:pt idx="333">
                  <c:v>1.1272545090180387E-3</c:v>
                </c:pt>
                <c:pt idx="334">
                  <c:v>6.8887775551102349E-4</c:v>
                </c:pt>
                <c:pt idx="335">
                  <c:v>9.3937875751503349E-4</c:v>
                </c:pt>
                <c:pt idx="336">
                  <c:v>1.3151302605210421E-3</c:v>
                </c:pt>
                <c:pt idx="337">
                  <c:v>6.2625250501002002E-4</c:v>
                </c:pt>
                <c:pt idx="338">
                  <c:v>8.1412825651302643E-4</c:v>
                </c:pt>
                <c:pt idx="339">
                  <c:v>6.2625250501002002E-4</c:v>
                </c:pt>
                <c:pt idx="340">
                  <c:v>3.7575150300601267E-4</c:v>
                </c:pt>
                <c:pt idx="341">
                  <c:v>5.636272545090199E-4</c:v>
                </c:pt>
                <c:pt idx="342">
                  <c:v>7.5150300601202404E-4</c:v>
                </c:pt>
                <c:pt idx="343">
                  <c:v>2.505010020040081E-4</c:v>
                </c:pt>
                <c:pt idx="344">
                  <c:v>4.3837675350701544E-4</c:v>
                </c:pt>
                <c:pt idx="345">
                  <c:v>6.8887775551102349E-4</c:v>
                </c:pt>
                <c:pt idx="346">
                  <c:v>1.0020040080160339E-3</c:v>
                </c:pt>
                <c:pt idx="347">
                  <c:v>6.2625250501002002E-4</c:v>
                </c:pt>
                <c:pt idx="348">
                  <c:v>6.2625250501002002E-4</c:v>
                </c:pt>
                <c:pt idx="349">
                  <c:v>8.1412825651302643E-4</c:v>
                </c:pt>
                <c:pt idx="350">
                  <c:v>6.8887775551102349E-4</c:v>
                </c:pt>
                <c:pt idx="351">
                  <c:v>5.636272545090199E-4</c:v>
                </c:pt>
                <c:pt idx="352">
                  <c:v>6.8887775551102349E-4</c:v>
                </c:pt>
                <c:pt idx="353">
                  <c:v>4.3837675350701544E-4</c:v>
                </c:pt>
                <c:pt idx="354">
                  <c:v>6.8887775551102349E-4</c:v>
                </c:pt>
                <c:pt idx="355">
                  <c:v>6.2625250501002002E-4</c:v>
                </c:pt>
                <c:pt idx="356">
                  <c:v>6.2625250501002002E-4</c:v>
                </c:pt>
                <c:pt idx="357">
                  <c:v>5.636272545090199E-4</c:v>
                </c:pt>
                <c:pt idx="358">
                  <c:v>3.1312625250501001E-4</c:v>
                </c:pt>
                <c:pt idx="359">
                  <c:v>4.3837675350701544E-4</c:v>
                </c:pt>
                <c:pt idx="360">
                  <c:v>8.1412825651302643E-4</c:v>
                </c:pt>
                <c:pt idx="361">
                  <c:v>2.505010020040081E-4</c:v>
                </c:pt>
                <c:pt idx="362">
                  <c:v>5.0100200400801729E-4</c:v>
                </c:pt>
                <c:pt idx="363">
                  <c:v>2.505010020040081E-4</c:v>
                </c:pt>
                <c:pt idx="364">
                  <c:v>3.1312625250501001E-4</c:v>
                </c:pt>
                <c:pt idx="365">
                  <c:v>3.7575150300601267E-4</c:v>
                </c:pt>
                <c:pt idx="366">
                  <c:v>4.3837675350701544E-4</c:v>
                </c:pt>
                <c:pt idx="367">
                  <c:v>6.2625250501002002E-4</c:v>
                </c:pt>
                <c:pt idx="368">
                  <c:v>6.2625250501002002E-4</c:v>
                </c:pt>
                <c:pt idx="369">
                  <c:v>3.7575150300601267E-4</c:v>
                </c:pt>
                <c:pt idx="370">
                  <c:v>9.3937875751503349E-4</c:v>
                </c:pt>
                <c:pt idx="371">
                  <c:v>6.8887775551102349E-4</c:v>
                </c:pt>
                <c:pt idx="372">
                  <c:v>7.5150300601202404E-4</c:v>
                </c:pt>
                <c:pt idx="373">
                  <c:v>8.7675350701403121E-4</c:v>
                </c:pt>
                <c:pt idx="374">
                  <c:v>6.8887775551102349E-4</c:v>
                </c:pt>
                <c:pt idx="375">
                  <c:v>6.8887775551102349E-4</c:v>
                </c:pt>
                <c:pt idx="376">
                  <c:v>1.0020040080160339E-3</c:v>
                </c:pt>
                <c:pt idx="377">
                  <c:v>5.0100200400801729E-4</c:v>
                </c:pt>
                <c:pt idx="378">
                  <c:v>4.3837675350701544E-4</c:v>
                </c:pt>
                <c:pt idx="379">
                  <c:v>2.505010020040081E-4</c:v>
                </c:pt>
                <c:pt idx="380">
                  <c:v>3.7575150300601267E-4</c:v>
                </c:pt>
                <c:pt idx="381">
                  <c:v>6.8887775551102349E-4</c:v>
                </c:pt>
                <c:pt idx="382">
                  <c:v>3.7575150300601267E-4</c:v>
                </c:pt>
                <c:pt idx="383">
                  <c:v>3.7575150300601267E-4</c:v>
                </c:pt>
                <c:pt idx="384">
                  <c:v>3.1312625250501001E-4</c:v>
                </c:pt>
                <c:pt idx="385">
                  <c:v>4.3837675350701544E-4</c:v>
                </c:pt>
                <c:pt idx="386">
                  <c:v>4.3837675350701544E-4</c:v>
                </c:pt>
                <c:pt idx="387">
                  <c:v>2.505010020040081E-4</c:v>
                </c:pt>
                <c:pt idx="388">
                  <c:v>5.0100200400801729E-4</c:v>
                </c:pt>
                <c:pt idx="389">
                  <c:v>3.7575150300601267E-4</c:v>
                </c:pt>
                <c:pt idx="390">
                  <c:v>1.8787575150300658E-4</c:v>
                </c:pt>
                <c:pt idx="391">
                  <c:v>4.3837675350701544E-4</c:v>
                </c:pt>
                <c:pt idx="392">
                  <c:v>2.505010020040081E-4</c:v>
                </c:pt>
                <c:pt idx="393">
                  <c:v>3.7575150300601267E-4</c:v>
                </c:pt>
                <c:pt idx="394">
                  <c:v>3.7575150300601267E-4</c:v>
                </c:pt>
                <c:pt idx="395">
                  <c:v>3.7575150300601267E-4</c:v>
                </c:pt>
                <c:pt idx="396">
                  <c:v>1.8787575150300658E-4</c:v>
                </c:pt>
                <c:pt idx="397">
                  <c:v>3.1312625250501001E-4</c:v>
                </c:pt>
                <c:pt idx="398">
                  <c:v>2.505010020040081E-4</c:v>
                </c:pt>
                <c:pt idx="399">
                  <c:v>5.636272545090199E-4</c:v>
                </c:pt>
                <c:pt idx="400">
                  <c:v>4.3837675350701544E-4</c:v>
                </c:pt>
                <c:pt idx="401">
                  <c:v>4.3837675350701544E-4</c:v>
                </c:pt>
                <c:pt idx="402">
                  <c:v>6.2625250501001999E-5</c:v>
                </c:pt>
                <c:pt idx="403">
                  <c:v>3.7575150300601267E-4</c:v>
                </c:pt>
                <c:pt idx="404">
                  <c:v>5.0100200400801729E-4</c:v>
                </c:pt>
                <c:pt idx="405">
                  <c:v>6.2625250501001999E-5</c:v>
                </c:pt>
                <c:pt idx="406">
                  <c:v>2.505010020040081E-4</c:v>
                </c:pt>
                <c:pt idx="407">
                  <c:v>3.7575150300601267E-4</c:v>
                </c:pt>
                <c:pt idx="408">
                  <c:v>1.8787575150300658E-4</c:v>
                </c:pt>
                <c:pt idx="409">
                  <c:v>3.1312625250501001E-4</c:v>
                </c:pt>
                <c:pt idx="410">
                  <c:v>2.505010020040081E-4</c:v>
                </c:pt>
                <c:pt idx="411">
                  <c:v>2.505010020040081E-4</c:v>
                </c:pt>
                <c:pt idx="412">
                  <c:v>3.1312625250501001E-4</c:v>
                </c:pt>
                <c:pt idx="413">
                  <c:v>1.8787575150300658E-4</c:v>
                </c:pt>
                <c:pt idx="414">
                  <c:v>1.8787575150300658E-4</c:v>
                </c:pt>
                <c:pt idx="415">
                  <c:v>1.8787575150300658E-4</c:v>
                </c:pt>
                <c:pt idx="416">
                  <c:v>2.505010020040081E-4</c:v>
                </c:pt>
                <c:pt idx="417">
                  <c:v>2.505010020040081E-4</c:v>
                </c:pt>
                <c:pt idx="418">
                  <c:v>3.1312625250501001E-4</c:v>
                </c:pt>
                <c:pt idx="419">
                  <c:v>1.2525050100200405E-4</c:v>
                </c:pt>
                <c:pt idx="420">
                  <c:v>3.1312625250501001E-4</c:v>
                </c:pt>
                <c:pt idx="421">
                  <c:v>3.7575150300601267E-4</c:v>
                </c:pt>
                <c:pt idx="422">
                  <c:v>1.2525050100200405E-4</c:v>
                </c:pt>
                <c:pt idx="423">
                  <c:v>1.2525050100200405E-4</c:v>
                </c:pt>
                <c:pt idx="424">
                  <c:v>1.2525050100200405E-4</c:v>
                </c:pt>
                <c:pt idx="425">
                  <c:v>6.2625250501001999E-5</c:v>
                </c:pt>
                <c:pt idx="426">
                  <c:v>6.2625250501001999E-5</c:v>
                </c:pt>
                <c:pt idx="427">
                  <c:v>3.7575150300601267E-4</c:v>
                </c:pt>
                <c:pt idx="428">
                  <c:v>4.3837675350701544E-4</c:v>
                </c:pt>
                <c:pt idx="429">
                  <c:v>2.505010020040081E-4</c:v>
                </c:pt>
                <c:pt idx="430">
                  <c:v>3.7575150300601267E-4</c:v>
                </c:pt>
                <c:pt idx="431">
                  <c:v>3.1312625250501001E-4</c:v>
                </c:pt>
                <c:pt idx="432">
                  <c:v>1.2525050100200405E-4</c:v>
                </c:pt>
                <c:pt idx="433">
                  <c:v>1.8787575150300658E-4</c:v>
                </c:pt>
                <c:pt idx="434">
                  <c:v>1.2525050100200405E-4</c:v>
                </c:pt>
                <c:pt idx="435">
                  <c:v>3.1312625250501001E-4</c:v>
                </c:pt>
                <c:pt idx="436">
                  <c:v>2.505010020040081E-4</c:v>
                </c:pt>
                <c:pt idx="437">
                  <c:v>4.3837675350701544E-4</c:v>
                </c:pt>
                <c:pt idx="438">
                  <c:v>2.505010020040081E-4</c:v>
                </c:pt>
                <c:pt idx="439">
                  <c:v>1.2525050100200405E-4</c:v>
                </c:pt>
                <c:pt idx="440">
                  <c:v>1.8787575150300658E-4</c:v>
                </c:pt>
                <c:pt idx="441">
                  <c:v>6.2625250501001999E-5</c:v>
                </c:pt>
                <c:pt idx="442">
                  <c:v>2.505010020040081E-4</c:v>
                </c:pt>
                <c:pt idx="443">
                  <c:v>2.505010020040081E-4</c:v>
                </c:pt>
                <c:pt idx="444">
                  <c:v>2.505010020040081E-4</c:v>
                </c:pt>
                <c:pt idx="445">
                  <c:v>2.505010020040081E-4</c:v>
                </c:pt>
                <c:pt idx="446">
                  <c:v>2.505010020040081E-4</c:v>
                </c:pt>
                <c:pt idx="447">
                  <c:v>6.2625250501001999E-5</c:v>
                </c:pt>
                <c:pt idx="448">
                  <c:v>5.0100200400801729E-4</c:v>
                </c:pt>
                <c:pt idx="449">
                  <c:v>1.2525050100200405E-4</c:v>
                </c:pt>
                <c:pt idx="450">
                  <c:v>1.8787575150300658E-4</c:v>
                </c:pt>
                <c:pt idx="451">
                  <c:v>0</c:v>
                </c:pt>
                <c:pt idx="452">
                  <c:v>1.8787575150300658E-4</c:v>
                </c:pt>
                <c:pt idx="453">
                  <c:v>2.505010020040081E-4</c:v>
                </c:pt>
                <c:pt idx="454">
                  <c:v>5.0100200400801729E-4</c:v>
                </c:pt>
                <c:pt idx="455">
                  <c:v>1.2525050100200405E-4</c:v>
                </c:pt>
                <c:pt idx="456">
                  <c:v>6.2625250501001999E-5</c:v>
                </c:pt>
                <c:pt idx="457">
                  <c:v>3.1312625250501001E-4</c:v>
                </c:pt>
                <c:pt idx="458">
                  <c:v>1.8787575150300658E-4</c:v>
                </c:pt>
                <c:pt idx="459">
                  <c:v>3.1312625250501001E-4</c:v>
                </c:pt>
                <c:pt idx="460">
                  <c:v>1.2525050100200405E-4</c:v>
                </c:pt>
                <c:pt idx="461">
                  <c:v>6.2625250501001999E-5</c:v>
                </c:pt>
                <c:pt idx="462">
                  <c:v>2.505010020040081E-4</c:v>
                </c:pt>
                <c:pt idx="463">
                  <c:v>3.1312625250501001E-4</c:v>
                </c:pt>
                <c:pt idx="464">
                  <c:v>2.505010020040081E-4</c:v>
                </c:pt>
                <c:pt idx="465">
                  <c:v>6.2625250501001999E-5</c:v>
                </c:pt>
                <c:pt idx="466">
                  <c:v>1.2525050100200405E-4</c:v>
                </c:pt>
                <c:pt idx="467">
                  <c:v>1.2525050100200405E-4</c:v>
                </c:pt>
                <c:pt idx="468">
                  <c:v>1.8787575150300658E-4</c:v>
                </c:pt>
                <c:pt idx="469">
                  <c:v>1.8787575150300658E-4</c:v>
                </c:pt>
                <c:pt idx="470">
                  <c:v>1.8787575150300658E-4</c:v>
                </c:pt>
                <c:pt idx="471">
                  <c:v>6.2625250501001999E-5</c:v>
                </c:pt>
                <c:pt idx="472">
                  <c:v>1.8787575150300658E-4</c:v>
                </c:pt>
                <c:pt idx="473">
                  <c:v>1.2525050100200405E-4</c:v>
                </c:pt>
                <c:pt idx="474">
                  <c:v>1.8787575150300658E-4</c:v>
                </c:pt>
                <c:pt idx="475">
                  <c:v>2.505010020040081E-4</c:v>
                </c:pt>
                <c:pt idx="476">
                  <c:v>1.2525050100200405E-4</c:v>
                </c:pt>
                <c:pt idx="477">
                  <c:v>0</c:v>
                </c:pt>
                <c:pt idx="478">
                  <c:v>0</c:v>
                </c:pt>
                <c:pt idx="479">
                  <c:v>6.2625250501001999E-5</c:v>
                </c:pt>
                <c:pt idx="480">
                  <c:v>1.8787575150300658E-4</c:v>
                </c:pt>
                <c:pt idx="481">
                  <c:v>2.505010020040081E-4</c:v>
                </c:pt>
                <c:pt idx="482">
                  <c:v>1.8787575150300658E-4</c:v>
                </c:pt>
                <c:pt idx="483">
                  <c:v>6.2625250501001999E-5</c:v>
                </c:pt>
                <c:pt idx="484">
                  <c:v>1.2525050100200405E-4</c:v>
                </c:pt>
                <c:pt idx="485">
                  <c:v>1.2525050100200405E-4</c:v>
                </c:pt>
                <c:pt idx="486">
                  <c:v>6.2625250501001999E-5</c:v>
                </c:pt>
                <c:pt idx="487">
                  <c:v>1.8787575150300658E-4</c:v>
                </c:pt>
                <c:pt idx="488">
                  <c:v>3.1312625250501001E-4</c:v>
                </c:pt>
                <c:pt idx="489">
                  <c:v>6.2625250501001999E-5</c:v>
                </c:pt>
                <c:pt idx="490">
                  <c:v>6.2625250501001999E-5</c:v>
                </c:pt>
                <c:pt idx="491">
                  <c:v>3.7575150300601267E-4</c:v>
                </c:pt>
                <c:pt idx="492">
                  <c:v>0</c:v>
                </c:pt>
                <c:pt idx="493">
                  <c:v>2.505010020040081E-4</c:v>
                </c:pt>
                <c:pt idx="494">
                  <c:v>6.2625250501001999E-5</c:v>
                </c:pt>
                <c:pt idx="495">
                  <c:v>0</c:v>
                </c:pt>
                <c:pt idx="496">
                  <c:v>3.1312625250501001E-4</c:v>
                </c:pt>
                <c:pt idx="497">
                  <c:v>6.2625250501001999E-5</c:v>
                </c:pt>
                <c:pt idx="498">
                  <c:v>1.8787575150300658E-4</c:v>
                </c:pt>
                <c:pt idx="499">
                  <c:v>1.2525050100200405E-4</c:v>
                </c:pt>
                <c:pt idx="500">
                  <c:v>0</c:v>
                </c:pt>
              </c:numCache>
            </c:numRef>
          </c:yVal>
          <c:smooth val="1"/>
        </c:ser>
        <c:ser>
          <c:idx val="0"/>
          <c:order val="1"/>
          <c:tx>
            <c:v>calculation</c:v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Sheet1!$L$3:$L$202</c:f>
              <c:numCache>
                <c:formatCode>General</c:formatCode>
                <c:ptCount val="20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  <c:pt idx="40">
                  <c:v>205</c:v>
                </c:pt>
                <c:pt idx="41">
                  <c:v>210</c:v>
                </c:pt>
                <c:pt idx="42">
                  <c:v>215</c:v>
                </c:pt>
                <c:pt idx="43">
                  <c:v>220</c:v>
                </c:pt>
                <c:pt idx="44">
                  <c:v>225</c:v>
                </c:pt>
                <c:pt idx="45">
                  <c:v>230</c:v>
                </c:pt>
                <c:pt idx="46">
                  <c:v>235</c:v>
                </c:pt>
                <c:pt idx="47">
                  <c:v>240</c:v>
                </c:pt>
                <c:pt idx="48">
                  <c:v>245</c:v>
                </c:pt>
                <c:pt idx="49">
                  <c:v>250</c:v>
                </c:pt>
                <c:pt idx="50">
                  <c:v>255</c:v>
                </c:pt>
                <c:pt idx="51">
                  <c:v>260</c:v>
                </c:pt>
                <c:pt idx="52">
                  <c:v>265</c:v>
                </c:pt>
                <c:pt idx="53">
                  <c:v>270</c:v>
                </c:pt>
                <c:pt idx="54">
                  <c:v>275</c:v>
                </c:pt>
                <c:pt idx="55">
                  <c:v>280</c:v>
                </c:pt>
                <c:pt idx="56">
                  <c:v>285</c:v>
                </c:pt>
                <c:pt idx="57">
                  <c:v>290</c:v>
                </c:pt>
                <c:pt idx="58">
                  <c:v>295</c:v>
                </c:pt>
                <c:pt idx="59">
                  <c:v>300</c:v>
                </c:pt>
                <c:pt idx="60">
                  <c:v>305</c:v>
                </c:pt>
                <c:pt idx="61">
                  <c:v>310</c:v>
                </c:pt>
                <c:pt idx="62">
                  <c:v>315</c:v>
                </c:pt>
                <c:pt idx="63">
                  <c:v>320</c:v>
                </c:pt>
                <c:pt idx="64">
                  <c:v>325</c:v>
                </c:pt>
                <c:pt idx="65">
                  <c:v>330</c:v>
                </c:pt>
                <c:pt idx="66">
                  <c:v>335</c:v>
                </c:pt>
                <c:pt idx="67">
                  <c:v>340</c:v>
                </c:pt>
                <c:pt idx="68">
                  <c:v>345</c:v>
                </c:pt>
                <c:pt idx="69">
                  <c:v>350</c:v>
                </c:pt>
                <c:pt idx="70">
                  <c:v>355</c:v>
                </c:pt>
                <c:pt idx="71">
                  <c:v>360</c:v>
                </c:pt>
                <c:pt idx="72">
                  <c:v>365</c:v>
                </c:pt>
                <c:pt idx="73">
                  <c:v>370</c:v>
                </c:pt>
                <c:pt idx="74">
                  <c:v>375</c:v>
                </c:pt>
                <c:pt idx="75">
                  <c:v>380</c:v>
                </c:pt>
                <c:pt idx="76">
                  <c:v>385</c:v>
                </c:pt>
                <c:pt idx="77">
                  <c:v>390</c:v>
                </c:pt>
                <c:pt idx="78">
                  <c:v>395</c:v>
                </c:pt>
                <c:pt idx="79">
                  <c:v>400</c:v>
                </c:pt>
                <c:pt idx="80">
                  <c:v>405</c:v>
                </c:pt>
                <c:pt idx="81">
                  <c:v>410</c:v>
                </c:pt>
                <c:pt idx="82">
                  <c:v>415</c:v>
                </c:pt>
                <c:pt idx="83">
                  <c:v>420</c:v>
                </c:pt>
                <c:pt idx="84">
                  <c:v>425</c:v>
                </c:pt>
                <c:pt idx="85">
                  <c:v>430</c:v>
                </c:pt>
                <c:pt idx="86">
                  <c:v>435</c:v>
                </c:pt>
                <c:pt idx="87">
                  <c:v>440</c:v>
                </c:pt>
                <c:pt idx="88">
                  <c:v>445</c:v>
                </c:pt>
                <c:pt idx="89">
                  <c:v>450</c:v>
                </c:pt>
                <c:pt idx="90">
                  <c:v>455</c:v>
                </c:pt>
                <c:pt idx="91">
                  <c:v>460</c:v>
                </c:pt>
                <c:pt idx="92">
                  <c:v>465</c:v>
                </c:pt>
                <c:pt idx="93">
                  <c:v>470</c:v>
                </c:pt>
                <c:pt idx="94">
                  <c:v>475</c:v>
                </c:pt>
                <c:pt idx="95">
                  <c:v>480</c:v>
                </c:pt>
                <c:pt idx="96">
                  <c:v>485</c:v>
                </c:pt>
                <c:pt idx="97">
                  <c:v>490</c:v>
                </c:pt>
                <c:pt idx="98">
                  <c:v>495</c:v>
                </c:pt>
                <c:pt idx="99">
                  <c:v>500</c:v>
                </c:pt>
                <c:pt idx="100">
                  <c:v>505</c:v>
                </c:pt>
                <c:pt idx="101">
                  <c:v>510</c:v>
                </c:pt>
                <c:pt idx="102">
                  <c:v>515</c:v>
                </c:pt>
                <c:pt idx="103">
                  <c:v>520</c:v>
                </c:pt>
                <c:pt idx="104">
                  <c:v>525</c:v>
                </c:pt>
                <c:pt idx="105">
                  <c:v>530</c:v>
                </c:pt>
                <c:pt idx="106">
                  <c:v>535</c:v>
                </c:pt>
                <c:pt idx="107">
                  <c:v>540</c:v>
                </c:pt>
                <c:pt idx="108">
                  <c:v>545</c:v>
                </c:pt>
                <c:pt idx="109">
                  <c:v>550</c:v>
                </c:pt>
                <c:pt idx="110">
                  <c:v>555</c:v>
                </c:pt>
                <c:pt idx="111">
                  <c:v>560</c:v>
                </c:pt>
                <c:pt idx="112">
                  <c:v>565</c:v>
                </c:pt>
                <c:pt idx="113">
                  <c:v>570</c:v>
                </c:pt>
                <c:pt idx="114">
                  <c:v>575</c:v>
                </c:pt>
                <c:pt idx="115">
                  <c:v>580</c:v>
                </c:pt>
                <c:pt idx="116">
                  <c:v>585</c:v>
                </c:pt>
                <c:pt idx="117">
                  <c:v>590</c:v>
                </c:pt>
                <c:pt idx="118">
                  <c:v>595</c:v>
                </c:pt>
                <c:pt idx="119">
                  <c:v>600</c:v>
                </c:pt>
                <c:pt idx="120">
                  <c:v>605</c:v>
                </c:pt>
                <c:pt idx="121">
                  <c:v>610</c:v>
                </c:pt>
                <c:pt idx="122">
                  <c:v>615</c:v>
                </c:pt>
                <c:pt idx="123">
                  <c:v>620</c:v>
                </c:pt>
                <c:pt idx="124">
                  <c:v>625</c:v>
                </c:pt>
                <c:pt idx="125">
                  <c:v>630</c:v>
                </c:pt>
                <c:pt idx="126">
                  <c:v>635</c:v>
                </c:pt>
                <c:pt idx="127">
                  <c:v>640</c:v>
                </c:pt>
                <c:pt idx="128">
                  <c:v>645</c:v>
                </c:pt>
                <c:pt idx="129">
                  <c:v>650</c:v>
                </c:pt>
                <c:pt idx="130">
                  <c:v>655</c:v>
                </c:pt>
                <c:pt idx="131">
                  <c:v>660</c:v>
                </c:pt>
                <c:pt idx="132">
                  <c:v>665</c:v>
                </c:pt>
                <c:pt idx="133">
                  <c:v>670</c:v>
                </c:pt>
                <c:pt idx="134">
                  <c:v>675</c:v>
                </c:pt>
                <c:pt idx="135">
                  <c:v>680</c:v>
                </c:pt>
                <c:pt idx="136">
                  <c:v>685</c:v>
                </c:pt>
                <c:pt idx="137">
                  <c:v>690</c:v>
                </c:pt>
                <c:pt idx="138">
                  <c:v>695</c:v>
                </c:pt>
                <c:pt idx="139">
                  <c:v>700</c:v>
                </c:pt>
                <c:pt idx="140">
                  <c:v>705</c:v>
                </c:pt>
                <c:pt idx="141">
                  <c:v>710</c:v>
                </c:pt>
                <c:pt idx="142">
                  <c:v>715</c:v>
                </c:pt>
                <c:pt idx="143">
                  <c:v>720</c:v>
                </c:pt>
                <c:pt idx="144">
                  <c:v>725</c:v>
                </c:pt>
                <c:pt idx="145">
                  <c:v>730</c:v>
                </c:pt>
                <c:pt idx="146">
                  <c:v>735</c:v>
                </c:pt>
                <c:pt idx="147">
                  <c:v>740</c:v>
                </c:pt>
                <c:pt idx="148">
                  <c:v>745</c:v>
                </c:pt>
                <c:pt idx="149">
                  <c:v>750</c:v>
                </c:pt>
                <c:pt idx="150">
                  <c:v>755</c:v>
                </c:pt>
                <c:pt idx="151">
                  <c:v>760</c:v>
                </c:pt>
                <c:pt idx="152">
                  <c:v>765</c:v>
                </c:pt>
                <c:pt idx="153">
                  <c:v>770</c:v>
                </c:pt>
                <c:pt idx="154">
                  <c:v>775</c:v>
                </c:pt>
                <c:pt idx="155">
                  <c:v>780</c:v>
                </c:pt>
                <c:pt idx="156">
                  <c:v>785</c:v>
                </c:pt>
                <c:pt idx="157">
                  <c:v>790</c:v>
                </c:pt>
                <c:pt idx="158">
                  <c:v>795</c:v>
                </c:pt>
                <c:pt idx="159">
                  <c:v>800</c:v>
                </c:pt>
                <c:pt idx="160">
                  <c:v>804.99999999999909</c:v>
                </c:pt>
                <c:pt idx="161">
                  <c:v>810</c:v>
                </c:pt>
                <c:pt idx="162">
                  <c:v>815</c:v>
                </c:pt>
                <c:pt idx="163">
                  <c:v>820</c:v>
                </c:pt>
                <c:pt idx="164">
                  <c:v>825</c:v>
                </c:pt>
                <c:pt idx="165">
                  <c:v>830</c:v>
                </c:pt>
                <c:pt idx="166">
                  <c:v>835</c:v>
                </c:pt>
                <c:pt idx="167">
                  <c:v>840</c:v>
                </c:pt>
                <c:pt idx="168">
                  <c:v>845</c:v>
                </c:pt>
                <c:pt idx="169">
                  <c:v>850</c:v>
                </c:pt>
                <c:pt idx="170">
                  <c:v>855</c:v>
                </c:pt>
                <c:pt idx="171">
                  <c:v>860</c:v>
                </c:pt>
                <c:pt idx="172">
                  <c:v>865</c:v>
                </c:pt>
                <c:pt idx="173">
                  <c:v>870</c:v>
                </c:pt>
                <c:pt idx="174">
                  <c:v>875</c:v>
                </c:pt>
                <c:pt idx="175">
                  <c:v>880</c:v>
                </c:pt>
                <c:pt idx="176">
                  <c:v>885</c:v>
                </c:pt>
                <c:pt idx="177">
                  <c:v>890</c:v>
                </c:pt>
                <c:pt idx="178">
                  <c:v>895</c:v>
                </c:pt>
                <c:pt idx="179">
                  <c:v>900</c:v>
                </c:pt>
                <c:pt idx="180">
                  <c:v>905</c:v>
                </c:pt>
                <c:pt idx="181">
                  <c:v>910</c:v>
                </c:pt>
                <c:pt idx="182">
                  <c:v>915</c:v>
                </c:pt>
                <c:pt idx="183">
                  <c:v>920</c:v>
                </c:pt>
                <c:pt idx="184">
                  <c:v>925</c:v>
                </c:pt>
                <c:pt idx="185">
                  <c:v>929.99999999999909</c:v>
                </c:pt>
                <c:pt idx="186">
                  <c:v>935</c:v>
                </c:pt>
                <c:pt idx="187">
                  <c:v>940</c:v>
                </c:pt>
                <c:pt idx="188">
                  <c:v>945</c:v>
                </c:pt>
                <c:pt idx="189">
                  <c:v>950</c:v>
                </c:pt>
                <c:pt idx="190">
                  <c:v>955</c:v>
                </c:pt>
                <c:pt idx="191">
                  <c:v>960</c:v>
                </c:pt>
                <c:pt idx="192">
                  <c:v>965</c:v>
                </c:pt>
                <c:pt idx="193">
                  <c:v>970</c:v>
                </c:pt>
                <c:pt idx="194">
                  <c:v>975</c:v>
                </c:pt>
                <c:pt idx="195">
                  <c:v>980</c:v>
                </c:pt>
                <c:pt idx="196">
                  <c:v>985</c:v>
                </c:pt>
                <c:pt idx="197">
                  <c:v>990</c:v>
                </c:pt>
                <c:pt idx="198">
                  <c:v>995</c:v>
                </c:pt>
                <c:pt idx="199">
                  <c:v>1000</c:v>
                </c:pt>
              </c:numCache>
            </c:numRef>
          </c:xVal>
          <c:yVal>
            <c:numRef>
              <c:f>Sheet1!$N$2:$N$202</c:f>
              <c:numCache>
                <c:formatCode>0.00E+00</c:formatCode>
                <c:ptCount val="201"/>
                <c:pt idx="0">
                  <c:v>-1.5802098516048787E-49</c:v>
                </c:pt>
                <c:pt idx="1">
                  <c:v>-1.7057609223430058E-30</c:v>
                </c:pt>
                <c:pt idx="2">
                  <c:v>8.4601987316648877E-21</c:v>
                </c:pt>
                <c:pt idx="3">
                  <c:v>5.4286275288666481E-20</c:v>
                </c:pt>
                <c:pt idx="4">
                  <c:v>2.6485875341932401E-13</c:v>
                </c:pt>
                <c:pt idx="5">
                  <c:v>8.4423709674486838E-13</c:v>
                </c:pt>
                <c:pt idx="6">
                  <c:v>1.6995098691297264E-12</c:v>
                </c:pt>
                <c:pt idx="7">
                  <c:v>7.7730465050318272E-12</c:v>
                </c:pt>
                <c:pt idx="8">
                  <c:v>2.0885719953988375E-11</c:v>
                </c:pt>
                <c:pt idx="9">
                  <c:v>3.8609699616616596E-11</c:v>
                </c:pt>
                <c:pt idx="10">
                  <c:v>9.4551039185997297E-11</c:v>
                </c:pt>
                <c:pt idx="11">
                  <c:v>2.3818531771027521E-10</c:v>
                </c:pt>
                <c:pt idx="12">
                  <c:v>4.3310597702194868E-10</c:v>
                </c:pt>
                <c:pt idx="13">
                  <c:v>7.907697845049804E-10</c:v>
                </c:pt>
                <c:pt idx="14">
                  <c:v>1.8422354553417765E-9</c:v>
                </c:pt>
                <c:pt idx="15">
                  <c:v>3.2728015286834905E-9</c:v>
                </c:pt>
                <c:pt idx="16">
                  <c:v>5.0824680045301935E-9</c:v>
                </c:pt>
                <c:pt idx="17">
                  <c:v>4.8777397346169427E-8</c:v>
                </c:pt>
                <c:pt idx="18">
                  <c:v>9.2472326687808409E-8</c:v>
                </c:pt>
                <c:pt idx="19">
                  <c:v>1.3616725602944811E-7</c:v>
                </c:pt>
                <c:pt idx="20">
                  <c:v>3.5599560627777467E-7</c:v>
                </c:pt>
                <c:pt idx="21">
                  <c:v>6.1985731175277272E-7</c:v>
                </c:pt>
                <c:pt idx="22">
                  <c:v>8.8371901722776585E-7</c:v>
                </c:pt>
                <c:pt idx="23">
                  <c:v>1.5994305937584807E-6</c:v>
                </c:pt>
                <c:pt idx="24">
                  <c:v>2.6163754176596482E-6</c:v>
                </c:pt>
                <c:pt idx="25">
                  <c:v>3.6333202415608384E-6</c:v>
                </c:pt>
                <c:pt idx="26">
                  <c:v>8.7729171294372461E-6</c:v>
                </c:pt>
                <c:pt idx="27">
                  <c:v>2.0096492113276557E-5</c:v>
                </c:pt>
                <c:pt idx="28">
                  <c:v>3.1420067097116058E-5</c:v>
                </c:pt>
                <c:pt idx="29">
                  <c:v>4.2743642080955191E-5</c:v>
                </c:pt>
                <c:pt idx="30">
                  <c:v>5.4067217064794581E-5</c:v>
                </c:pt>
                <c:pt idx="31">
                  <c:v>6.5390792048634195E-5</c:v>
                </c:pt>
                <c:pt idx="32">
                  <c:v>7.6714367032473259E-5</c:v>
                </c:pt>
                <c:pt idx="33">
                  <c:v>1.1286863725217363E-4</c:v>
                </c:pt>
                <c:pt idx="34">
                  <c:v>1.4902290747187432E-4</c:v>
                </c:pt>
                <c:pt idx="35">
                  <c:v>1.8517717769157569E-4</c:v>
                </c:pt>
                <c:pt idx="36">
                  <c:v>2.2133144791127487E-4</c:v>
                </c:pt>
                <c:pt idx="37">
                  <c:v>2.574857181309744E-4</c:v>
                </c:pt>
                <c:pt idx="38">
                  <c:v>2.9363998835067512E-4</c:v>
                </c:pt>
                <c:pt idx="39">
                  <c:v>3.5307185462827358E-4</c:v>
                </c:pt>
                <c:pt idx="40">
                  <c:v>4.2802211827780326E-4</c:v>
                </c:pt>
                <c:pt idx="41">
                  <c:v>5.0297238192733337E-4</c:v>
                </c:pt>
                <c:pt idx="42">
                  <c:v>5.7792264557686326E-4</c:v>
                </c:pt>
                <c:pt idx="43">
                  <c:v>6.5287290922639207E-4</c:v>
                </c:pt>
                <c:pt idx="44">
                  <c:v>7.2782317287591795E-4</c:v>
                </c:pt>
                <c:pt idx="45">
                  <c:v>8.1168192357697355E-4</c:v>
                </c:pt>
                <c:pt idx="46">
                  <c:v>9.3117462248414691E-4</c:v>
                </c:pt>
                <c:pt idx="47">
                  <c:v>1.0506673213913093E-3</c:v>
                </c:pt>
                <c:pt idx="48">
                  <c:v>1.1701600202984809E-3</c:v>
                </c:pt>
                <c:pt idx="49">
                  <c:v>1.2896527192056461E-3</c:v>
                </c:pt>
                <c:pt idx="50">
                  <c:v>1.4091454181128068E-3</c:v>
                </c:pt>
                <c:pt idx="51">
                  <c:v>1.5286381170199856E-3</c:v>
                </c:pt>
                <c:pt idx="52">
                  <c:v>1.678726612176006E-3</c:v>
                </c:pt>
                <c:pt idx="53">
                  <c:v>1.8364640563942481E-3</c:v>
                </c:pt>
                <c:pt idx="54">
                  <c:v>1.9942015006124952E-3</c:v>
                </c:pt>
                <c:pt idx="55">
                  <c:v>2.1519389448307383E-3</c:v>
                </c:pt>
                <c:pt idx="56">
                  <c:v>2.3096763890489828E-3</c:v>
                </c:pt>
                <c:pt idx="57">
                  <c:v>2.4674138332672281E-3</c:v>
                </c:pt>
                <c:pt idx="58">
                  <c:v>2.6336915186495999E-3</c:v>
                </c:pt>
                <c:pt idx="59">
                  <c:v>2.8127795657781301E-3</c:v>
                </c:pt>
                <c:pt idx="60">
                  <c:v>2.9918676129066881E-3</c:v>
                </c:pt>
                <c:pt idx="61">
                  <c:v>3.1709556600352466E-3</c:v>
                </c:pt>
                <c:pt idx="62">
                  <c:v>3.3500437071637941E-3</c:v>
                </c:pt>
                <c:pt idx="63">
                  <c:v>3.5291317542923677E-3</c:v>
                </c:pt>
                <c:pt idx="64">
                  <c:v>3.7082198014209145E-3</c:v>
                </c:pt>
                <c:pt idx="65">
                  <c:v>3.889930586531917E-3</c:v>
                </c:pt>
                <c:pt idx="66">
                  <c:v>4.0723502197462817E-3</c:v>
                </c:pt>
                <c:pt idx="67">
                  <c:v>4.2554787010640359E-3</c:v>
                </c:pt>
                <c:pt idx="68">
                  <c:v>4.4393160304851322E-3</c:v>
                </c:pt>
                <c:pt idx="69">
                  <c:v>4.623862208009589E-3</c:v>
                </c:pt>
                <c:pt idx="70">
                  <c:v>4.809117233637447E-3</c:v>
                </c:pt>
                <c:pt idx="71">
                  <c:v>4.9909524325965531E-3</c:v>
                </c:pt>
                <c:pt idx="72">
                  <c:v>5.1691712013264045E-3</c:v>
                </c:pt>
                <c:pt idx="73">
                  <c:v>5.346132782553881E-3</c:v>
                </c:pt>
                <c:pt idx="74">
                  <c:v>5.5218371762789367E-3</c:v>
                </c:pt>
                <c:pt idx="75">
                  <c:v>5.6962843825016235E-3</c:v>
                </c:pt>
                <c:pt idx="76">
                  <c:v>5.8694744012218764E-3</c:v>
                </c:pt>
                <c:pt idx="77">
                  <c:v>6.0385316918052682E-3</c:v>
                </c:pt>
                <c:pt idx="78">
                  <c:v>6.1922155044985454E-3</c:v>
                </c:pt>
                <c:pt idx="79">
                  <c:v>6.3402852499401434E-3</c:v>
                </c:pt>
                <c:pt idx="80">
                  <c:v>6.4827409281300423E-3</c:v>
                </c:pt>
                <c:pt idx="81">
                  <c:v>6.6195825390682264E-3</c:v>
                </c:pt>
                <c:pt idx="82">
                  <c:v>6.7508100827547426E-3</c:v>
                </c:pt>
                <c:pt idx="83">
                  <c:v>6.8764235591895978E-3</c:v>
                </c:pt>
                <c:pt idx="84">
                  <c:v>6.9964229683727687E-3</c:v>
                </c:pt>
                <c:pt idx="85">
                  <c:v>7.1108083103042334E-3</c:v>
                </c:pt>
                <c:pt idx="86">
                  <c:v>7.2195795849840788E-3</c:v>
                </c:pt>
                <c:pt idx="87">
                  <c:v>7.3227367924121453E-3</c:v>
                </c:pt>
                <c:pt idx="88">
                  <c:v>7.4202799325885846E-3</c:v>
                </c:pt>
                <c:pt idx="89">
                  <c:v>7.512209005513271E-3</c:v>
                </c:pt>
                <c:pt idx="90">
                  <c:v>7.5949345936603936E-3</c:v>
                </c:pt>
                <c:pt idx="91">
                  <c:v>7.6657102487714766E-3</c:v>
                </c:pt>
                <c:pt idx="92">
                  <c:v>7.7295122087801824E-3</c:v>
                </c:pt>
                <c:pt idx="93">
                  <c:v>7.7863404736864539E-3</c:v>
                </c:pt>
                <c:pt idx="94">
                  <c:v>7.8361950434902797E-3</c:v>
                </c:pt>
                <c:pt idx="95">
                  <c:v>7.8790759181917094E-3</c:v>
                </c:pt>
                <c:pt idx="96">
                  <c:v>7.9149830977907724E-3</c:v>
                </c:pt>
                <c:pt idx="97">
                  <c:v>7.9439165822873924E-3</c:v>
                </c:pt>
                <c:pt idx="98">
                  <c:v>7.9658763716816336E-3</c:v>
                </c:pt>
                <c:pt idx="99">
                  <c:v>7.9808624659734942E-3</c:v>
                </c:pt>
                <c:pt idx="100">
                  <c:v>7.9888748651628424E-3</c:v>
                </c:pt>
                <c:pt idx="101">
                  <c:v>7.9899135692498031E-3</c:v>
                </c:pt>
                <c:pt idx="102">
                  <c:v>7.9818151322329639E-3</c:v>
                </c:pt>
                <c:pt idx="103">
                  <c:v>7.9646462237529213E-3</c:v>
                </c:pt>
                <c:pt idx="104">
                  <c:v>7.9347299344761941E-3</c:v>
                </c:pt>
                <c:pt idx="105">
                  <c:v>7.8977949482496989E-3</c:v>
                </c:pt>
                <c:pt idx="106">
                  <c:v>7.8399185030799783E-3</c:v>
                </c:pt>
                <c:pt idx="107">
                  <c:v>7.7787457171506801E-3</c:v>
                </c:pt>
                <c:pt idx="108">
                  <c:v>7.7175729312213984E-3</c:v>
                </c:pt>
                <c:pt idx="109">
                  <c:v>7.6423448194254152E-3</c:v>
                </c:pt>
                <c:pt idx="110">
                  <c:v>7.5618652671956884E-3</c:v>
                </c:pt>
                <c:pt idx="111">
                  <c:v>7.4813857149660275E-3</c:v>
                </c:pt>
                <c:pt idx="112">
                  <c:v>7.3873933827968523E-3</c:v>
                </c:pt>
                <c:pt idx="113">
                  <c:v>7.2840881887774938E-3</c:v>
                </c:pt>
                <c:pt idx="114">
                  <c:v>7.1807829947581675E-3</c:v>
                </c:pt>
                <c:pt idx="115">
                  <c:v>7.0774778007387483E-3</c:v>
                </c:pt>
                <c:pt idx="116">
                  <c:v>6.9741726067194124E-3</c:v>
                </c:pt>
                <c:pt idx="117">
                  <c:v>6.8708674127000817E-3</c:v>
                </c:pt>
                <c:pt idx="118">
                  <c:v>6.7643552675769351E-3</c:v>
                </c:pt>
                <c:pt idx="119">
                  <c:v>6.6510283513582453E-3</c:v>
                </c:pt>
                <c:pt idx="120">
                  <c:v>6.5377014351396005E-3</c:v>
                </c:pt>
                <c:pt idx="121">
                  <c:v>6.4243745189208794E-3</c:v>
                </c:pt>
                <c:pt idx="122">
                  <c:v>6.3110476027022399E-3</c:v>
                </c:pt>
                <c:pt idx="123">
                  <c:v>6.1977206864835734E-3</c:v>
                </c:pt>
                <c:pt idx="124">
                  <c:v>6.0843645597180264E-3</c:v>
                </c:pt>
                <c:pt idx="125">
                  <c:v>5.9704290904396291E-3</c:v>
                </c:pt>
                <c:pt idx="126">
                  <c:v>5.85649362116125E-3</c:v>
                </c:pt>
                <c:pt idx="127">
                  <c:v>5.7425581518829134E-3</c:v>
                </c:pt>
                <c:pt idx="128">
                  <c:v>5.6286226826045439E-3</c:v>
                </c:pt>
                <c:pt idx="129">
                  <c:v>5.5146872133261674E-3</c:v>
                </c:pt>
                <c:pt idx="130">
                  <c:v>5.4007517440477987E-3</c:v>
                </c:pt>
                <c:pt idx="131">
                  <c:v>5.2880265642099734E-3</c:v>
                </c:pt>
                <c:pt idx="132">
                  <c:v>5.1760437571666219E-3</c:v>
                </c:pt>
                <c:pt idx="133">
                  <c:v>5.0645035299588985E-3</c:v>
                </c:pt>
                <c:pt idx="134">
                  <c:v>4.9534058825869004E-3</c:v>
                </c:pt>
                <c:pt idx="135">
                  <c:v>4.8427508150505503E-3</c:v>
                </c:pt>
                <c:pt idx="136">
                  <c:v>4.7325383273498804E-3</c:v>
                </c:pt>
                <c:pt idx="137">
                  <c:v>4.6238348212693766E-3</c:v>
                </c:pt>
                <c:pt idx="138">
                  <c:v>4.5170930094573123E-3</c:v>
                </c:pt>
                <c:pt idx="139">
                  <c:v>4.4114182983063365E-3</c:v>
                </c:pt>
                <c:pt idx="140">
                  <c:v>4.3068106878164274E-3</c:v>
                </c:pt>
                <c:pt idx="141">
                  <c:v>4.2032701779876431E-3</c:v>
                </c:pt>
                <c:pt idx="142">
                  <c:v>4.1007967688199238E-3</c:v>
                </c:pt>
                <c:pt idx="143">
                  <c:v>3.9997623527322015E-3</c:v>
                </c:pt>
                <c:pt idx="144">
                  <c:v>3.9013297698233663E-3</c:v>
                </c:pt>
                <c:pt idx="145">
                  <c:v>3.8044572102583119E-3</c:v>
                </c:pt>
                <c:pt idx="146">
                  <c:v>3.709144674037046E-3</c:v>
                </c:pt>
                <c:pt idx="147">
                  <c:v>3.6153921611595612E-3</c:v>
                </c:pt>
                <c:pt idx="148">
                  <c:v>3.5231996716258837E-3</c:v>
                </c:pt>
                <c:pt idx="149">
                  <c:v>3.4325672054359812E-3</c:v>
                </c:pt>
                <c:pt idx="150">
                  <c:v>3.3444465236209648E-3</c:v>
                </c:pt>
                <c:pt idx="151">
                  <c:v>3.25819421361436E-3</c:v>
                </c:pt>
                <c:pt idx="152">
                  <c:v>3.1737761022116733E-3</c:v>
                </c:pt>
                <c:pt idx="153">
                  <c:v>3.0911921894129432E-3</c:v>
                </c:pt>
                <c:pt idx="154">
                  <c:v>3.0104424752181577E-3</c:v>
                </c:pt>
                <c:pt idx="155">
                  <c:v>2.9315269596273475E-3</c:v>
                </c:pt>
                <c:pt idx="156">
                  <c:v>2.8545770934921512E-3</c:v>
                </c:pt>
                <c:pt idx="157">
                  <c:v>2.7795673754879209E-3</c:v>
                </c:pt>
                <c:pt idx="158">
                  <c:v>2.7064467590429396E-3</c:v>
                </c:pt>
                <c:pt idx="159">
                  <c:v>2.6352152441572012E-3</c:v>
                </c:pt>
                <c:pt idx="160">
                  <c:v>2.5658728308307053E-3</c:v>
                </c:pt>
                <c:pt idx="161">
                  <c:v>2.4984195190634554E-3</c:v>
                </c:pt>
                <c:pt idx="162">
                  <c:v>2.43270178867454E-3</c:v>
                </c:pt>
                <c:pt idx="163">
                  <c:v>2.3685795072959557E-3</c:v>
                </c:pt>
                <c:pt idx="164">
                  <c:v>2.306235968954959E-3</c:v>
                </c:pt>
                <c:pt idx="165">
                  <c:v>2.2456711736515401E-3</c:v>
                </c:pt>
                <c:pt idx="166">
                  <c:v>2.1868851213856749E-3</c:v>
                </c:pt>
                <c:pt idx="167">
                  <c:v>2.1298778121574017E-3</c:v>
                </c:pt>
                <c:pt idx="168">
                  <c:v>2.0745542054024318E-3</c:v>
                </c:pt>
                <c:pt idx="169">
                  <c:v>2.0203266968341375E-3</c:v>
                </c:pt>
                <c:pt idx="170">
                  <c:v>1.9676721944210948E-3</c:v>
                </c:pt>
                <c:pt idx="171">
                  <c:v>1.9165906981633083E-3</c:v>
                </c:pt>
                <c:pt idx="172">
                  <c:v>1.8670822080607788E-3</c:v>
                </c:pt>
                <c:pt idx="173">
                  <c:v>1.8191467241134992E-3</c:v>
                </c:pt>
                <c:pt idx="174">
                  <c:v>1.7727842463214848E-3</c:v>
                </c:pt>
                <c:pt idx="175">
                  <c:v>1.7272828066005402E-3</c:v>
                </c:pt>
                <c:pt idx="176">
                  <c:v>1.6830359158556761E-3</c:v>
                </c:pt>
                <c:pt idx="177">
                  <c:v>1.6401334542333786E-3</c:v>
                </c:pt>
                <c:pt idx="178">
                  <c:v>1.5985754217336496E-3</c:v>
                </c:pt>
                <c:pt idx="179">
                  <c:v>1.5583618183564844E-3</c:v>
                </c:pt>
                <c:pt idx="180">
                  <c:v>1.5194926441018928E-3</c:v>
                </c:pt>
                <c:pt idx="181">
                  <c:v>1.4815018898748291E-3</c:v>
                </c:pt>
                <c:pt idx="182">
                  <c:v>1.4443640580880084E-3</c:v>
                </c:pt>
                <c:pt idx="183">
                  <c:v>1.4083446129833958E-3</c:v>
                </c:pt>
                <c:pt idx="184">
                  <c:v>1.3734435545609998E-3</c:v>
                </c:pt>
                <c:pt idx="185">
                  <c:v>1.3396608828208001E-3</c:v>
                </c:pt>
                <c:pt idx="186">
                  <c:v>1.3069965977628108E-3</c:v>
                </c:pt>
                <c:pt idx="187">
                  <c:v>1.2752392157888764E-3</c:v>
                </c:pt>
                <c:pt idx="188">
                  <c:v>1.2440372020783895E-3</c:v>
                </c:pt>
                <c:pt idx="189">
                  <c:v>1.2137581910902581E-3</c:v>
                </c:pt>
                <c:pt idx="190">
                  <c:v>1.1844021828244697E-3</c:v>
                </c:pt>
                <c:pt idx="191">
                  <c:v>1.155969177281016E-3</c:v>
                </c:pt>
                <c:pt idx="192">
                  <c:v>1.1284591744599099E-3</c:v>
                </c:pt>
                <c:pt idx="193">
                  <c:v>1.101842200500252E-3</c:v>
                </c:pt>
                <c:pt idx="194">
                  <c:v>1.0755536349101181E-3</c:v>
                </c:pt>
                <c:pt idx="195">
                  <c:v>1.0500189040537774E-3</c:v>
                </c:pt>
                <c:pt idx="196">
                  <c:v>1.025238007931232E-3</c:v>
                </c:pt>
                <c:pt idx="197">
                  <c:v>1.0012109465424828E-3</c:v>
                </c:pt>
                <c:pt idx="198">
                  <c:v>9.7793771988753208E-4</c:v>
                </c:pt>
                <c:pt idx="199">
                  <c:v>9.5541832796638569E-4</c:v>
                </c:pt>
                <c:pt idx="200">
                  <c:v>9.3326740671728127E-4</c:v>
                </c:pt>
              </c:numCache>
            </c:numRef>
          </c:yVal>
          <c:smooth val="1"/>
        </c:ser>
        <c:axId val="47301760"/>
        <c:axId val="47303296"/>
      </c:scatterChart>
      <c:valAx>
        <c:axId val="47301760"/>
        <c:scaling>
          <c:orientation val="minMax"/>
          <c:max val="1500"/>
        </c:scaling>
        <c:axPos val="b"/>
        <c:numFmt formatCode="General" sourceLinked="1"/>
        <c:tickLblPos val="nextTo"/>
        <c:crossAx val="47303296"/>
        <c:crosses val="autoZero"/>
        <c:crossBetween val="midCat"/>
      </c:valAx>
      <c:valAx>
        <c:axId val="47303296"/>
        <c:scaling>
          <c:orientation val="minMax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Ion</a:t>
                </a:r>
                <a:r>
                  <a:rPr lang="en-US" baseline="0" dirty="0" smtClean="0"/>
                  <a:t> signal, </a:t>
                </a:r>
                <a:r>
                  <a:rPr lang="en-US" baseline="0" dirty="0" err="1" smtClean="0"/>
                  <a:t>a.u</a:t>
                </a:r>
                <a:r>
                  <a:rPr lang="en-US" baseline="0" dirty="0" smtClean="0"/>
                  <a:t>.</a:t>
                </a:r>
                <a:endParaRPr lang="nl-BE" dirty="0"/>
              </a:p>
            </c:rich>
          </c:tx>
          <c:layout/>
        </c:title>
        <c:numFmt formatCode="General" sourceLinked="1"/>
        <c:tickLblPos val="nextTo"/>
        <c:crossAx val="4730176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2547761506031498"/>
          <c:y val="0.24983373760940142"/>
          <c:w val="0.19738456290459117"/>
          <c:h val="0.16719052821291433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nl-BE" dirty="0" err="1" smtClean="0"/>
              <a:t>Relative</a:t>
            </a:r>
            <a:r>
              <a:rPr lang="nl-BE" dirty="0" smtClean="0"/>
              <a:t> efficiency</a:t>
            </a:r>
            <a:endParaRPr lang="nl-BE" dirty="0"/>
          </a:p>
        </c:rich>
      </c:tx>
      <c:layout>
        <c:manualLayout>
          <c:xMode val="edge"/>
          <c:yMode val="edge"/>
          <c:x val="0.30129155730533674"/>
          <c:y val="5.5555555555555469E-2"/>
        </c:manualLayout>
      </c:layout>
      <c:overlay val="1"/>
    </c:title>
    <c:plotArea>
      <c:layout>
        <c:manualLayout>
          <c:layoutTarget val="inner"/>
          <c:xMode val="edge"/>
          <c:yMode val="edge"/>
          <c:x val="0.15870363079615077"/>
          <c:y val="5.0925925925925923E-2"/>
          <c:w val="0.80145603674540677"/>
          <c:h val="0.74288568095654761"/>
        </c:manualLayout>
      </c:layout>
      <c:scatterChart>
        <c:scatterStyle val="lineMarker"/>
        <c:ser>
          <c:idx val="0"/>
          <c:order val="0"/>
          <c:tx>
            <c:v>Calculation</c:v>
          </c:tx>
          <c:spPr>
            <a:ln w="28575">
              <a:noFill/>
            </a:ln>
          </c:spPr>
          <c:marker>
            <c:spPr>
              <a:solidFill>
                <a:srgbClr val="0070C0"/>
              </a:solidFill>
            </c:spPr>
          </c:marker>
          <c:xVal>
            <c:numRef>
              <c:f>Sheet2!$A$2:$A$4</c:f>
              <c:numCache>
                <c:formatCode>General</c:formatCode>
                <c:ptCount val="3"/>
                <c:pt idx="0">
                  <c:v>400</c:v>
                </c:pt>
                <c:pt idx="1">
                  <c:v>300</c:v>
                </c:pt>
                <c:pt idx="2">
                  <c:v>200</c:v>
                </c:pt>
              </c:numCache>
            </c:numRef>
          </c:xVal>
          <c:yVal>
            <c:numRef>
              <c:f>Sheet2!$C$2:$C$4</c:f>
              <c:numCache>
                <c:formatCode>General</c:formatCode>
                <c:ptCount val="3"/>
                <c:pt idx="0">
                  <c:v>0.82422551223419582</c:v>
                </c:pt>
                <c:pt idx="1">
                  <c:v>0.47954938893625831</c:v>
                </c:pt>
                <c:pt idx="2">
                  <c:v>0.12470388299515936</c:v>
                </c:pt>
              </c:numCache>
            </c:numRef>
          </c:yVal>
        </c:ser>
        <c:ser>
          <c:idx val="1"/>
          <c:order val="1"/>
          <c:tx>
            <c:v>Experiment</c:v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Sheet2!$A$2:$A$4</c:f>
              <c:numCache>
                <c:formatCode>General</c:formatCode>
                <c:ptCount val="3"/>
                <c:pt idx="0">
                  <c:v>400</c:v>
                </c:pt>
                <c:pt idx="1">
                  <c:v>300</c:v>
                </c:pt>
                <c:pt idx="2">
                  <c:v>200</c:v>
                </c:pt>
              </c:numCache>
            </c:numRef>
          </c:xVal>
          <c:yVal>
            <c:numRef>
              <c:f>Sheet2!$D$2:$D$4</c:f>
              <c:numCache>
                <c:formatCode>General</c:formatCode>
                <c:ptCount val="3"/>
                <c:pt idx="0">
                  <c:v>0.92</c:v>
                </c:pt>
                <c:pt idx="1">
                  <c:v>0.56999999999999995</c:v>
                </c:pt>
                <c:pt idx="2">
                  <c:v>0.11</c:v>
                </c:pt>
              </c:numCache>
            </c:numRef>
          </c:yVal>
        </c:ser>
        <c:axId val="47320064"/>
        <c:axId val="47347200"/>
      </c:scatterChart>
      <c:valAx>
        <c:axId val="47320064"/>
        <c:scaling>
          <c:orientation val="minMax"/>
          <c:max val="400"/>
          <c:min val="2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nl-BE"/>
                  <a:t>pressure, mbar</a:t>
                </a:r>
              </a:p>
            </c:rich>
          </c:tx>
          <c:layout/>
        </c:title>
        <c:numFmt formatCode="General" sourceLinked="1"/>
        <c:tickLblPos val="nextTo"/>
        <c:crossAx val="47347200"/>
        <c:crosses val="autoZero"/>
        <c:crossBetween val="midCat"/>
      </c:valAx>
      <c:valAx>
        <c:axId val="4734720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nl-BE"/>
                  <a:t>relative efficiency</a:t>
                </a:r>
              </a:p>
            </c:rich>
          </c:tx>
          <c:layout/>
        </c:title>
        <c:numFmt formatCode="General" sourceLinked="1"/>
        <c:tickLblPos val="nextTo"/>
        <c:crossAx val="473200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047922134733167"/>
          <c:y val="0.55063320209973765"/>
          <c:w val="0.18507633420822425"/>
          <c:h val="0.15799285505978444"/>
        </c:manualLayout>
      </c:layout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nl-BE"/>
              <a:t>Losses D=3.8</a:t>
            </a:r>
          </a:p>
        </c:rich>
      </c:tx>
      <c:layout>
        <c:manualLayout>
          <c:xMode val="edge"/>
          <c:yMode val="edge"/>
          <c:x val="0.57613551558528164"/>
          <c:y val="0.2592592592592593"/>
        </c:manualLayout>
      </c:layout>
    </c:title>
    <c:plotArea>
      <c:layout>
        <c:manualLayout>
          <c:layoutTarget val="inner"/>
          <c:xMode val="edge"/>
          <c:yMode val="edge"/>
          <c:x val="0.38187808838017723"/>
          <c:y val="0.22078703703703731"/>
          <c:w val="0.58981622893607444"/>
          <c:h val="0.68638123359580194"/>
        </c:manualLayout>
      </c:layout>
      <c:scatterChart>
        <c:scatterStyle val="smoothMarker"/>
        <c:ser>
          <c:idx val="0"/>
          <c:order val="0"/>
          <c:tx>
            <c:strRef>
              <c:f>losses_point!$J$5</c:f>
              <c:strCache>
                <c:ptCount val="1"/>
                <c:pt idx="0">
                  <c:v>cell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losses_point!$A$6:$A$10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losses_point!$J$6:$J$10</c:f>
              <c:numCache>
                <c:formatCode>0.00E+00</c:formatCode>
                <c:ptCount val="5"/>
                <c:pt idx="0">
                  <c:v>7.1209679697143799E-2</c:v>
                </c:pt>
                <c:pt idx="1">
                  <c:v>2.9002076930110809E-2</c:v>
                </c:pt>
                <c:pt idx="2">
                  <c:v>2.4331159836848523E-2</c:v>
                </c:pt>
                <c:pt idx="3">
                  <c:v>5.9608272490763725E-2</c:v>
                </c:pt>
                <c:pt idx="4">
                  <c:v>0.14194425720092299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losses_point!$K$5</c:f>
              <c:strCache>
                <c:ptCount val="1"/>
                <c:pt idx="0">
                  <c:v>turning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losses_point!$A$6:$A$10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losses_point!$K$6:$K$10</c:f>
              <c:numCache>
                <c:formatCode>0.00E+00</c:formatCode>
                <c:ptCount val="5"/>
                <c:pt idx="0">
                  <c:v>0.17074601698380931</c:v>
                </c:pt>
                <c:pt idx="1">
                  <c:v>0.13874321819841698</c:v>
                </c:pt>
                <c:pt idx="2">
                  <c:v>0.11721959434930859</c:v>
                </c:pt>
                <c:pt idx="3">
                  <c:v>0.11281810564410207</c:v>
                </c:pt>
                <c:pt idx="4">
                  <c:v>0.11742976435616528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losses_point!$L$5</c:f>
              <c:strCache>
                <c:ptCount val="1"/>
                <c:pt idx="0">
                  <c:v>ic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losses_point!$A$6:$A$10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losses_point!$L$6:$L$10</c:f>
              <c:numCache>
                <c:formatCode>0.00E+00</c:formatCode>
                <c:ptCount val="5"/>
                <c:pt idx="0">
                  <c:v>6.1396949919859133E-2</c:v>
                </c:pt>
                <c:pt idx="1">
                  <c:v>5.7251766518145807E-2</c:v>
                </c:pt>
                <c:pt idx="2">
                  <c:v>4.9828867083347286E-2</c:v>
                </c:pt>
                <c:pt idx="3">
                  <c:v>4.1832024882224282E-2</c:v>
                </c:pt>
                <c:pt idx="4">
                  <c:v>3.4365131944885198E-2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losses_point!$M$5</c:f>
              <c:strCache>
                <c:ptCount val="1"/>
                <c:pt idx="0">
                  <c:v>contr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losses_point!$A$6:$A$10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losses_point!$M$6:$M$10</c:f>
              <c:numCache>
                <c:formatCode>0.00E+00</c:formatCode>
                <c:ptCount val="5"/>
                <c:pt idx="0">
                  <c:v>7.6487191938979904E-2</c:v>
                </c:pt>
                <c:pt idx="1">
                  <c:v>7.4967331234377627E-2</c:v>
                </c:pt>
                <c:pt idx="2">
                  <c:v>6.8275543223897617E-2</c:v>
                </c:pt>
                <c:pt idx="3">
                  <c:v>5.8496326077679704E-2</c:v>
                </c:pt>
                <c:pt idx="4">
                  <c:v>4.7697399622297125E-2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losses_point!$N$5</c:f>
              <c:strCache>
                <c:ptCount val="1"/>
                <c:pt idx="0">
                  <c:v>laser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losses_point!$A$6:$A$10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losses_point!$N$6:$N$10</c:f>
              <c:numCache>
                <c:formatCode>0.00E+00</c:formatCode>
                <c:ptCount val="5"/>
                <c:pt idx="0">
                  <c:v>1.6379735541569365E-2</c:v>
                </c:pt>
                <c:pt idx="1">
                  <c:v>1.6537724547874621E-2</c:v>
                </c:pt>
                <c:pt idx="2">
                  <c:v>1.5510613015559119E-2</c:v>
                </c:pt>
                <c:pt idx="3">
                  <c:v>1.3602112911338183E-2</c:v>
                </c:pt>
                <c:pt idx="4">
                  <c:v>1.1233393739029204E-2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losses_point!$O$5</c:f>
              <c:strCache>
                <c:ptCount val="1"/>
                <c:pt idx="0">
                  <c:v>out</c:v>
                </c:pt>
              </c:strCache>
            </c:strRef>
          </c:tx>
          <c:marker>
            <c:symbol val="none"/>
          </c:marker>
          <c:xVal>
            <c:numRef>
              <c:f>losses_point!$A$6:$A$10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losses_point!$O$6:$O$10</c:f>
              <c:numCache>
                <c:formatCode>0.00E+00</c:formatCode>
                <c:ptCount val="5"/>
                <c:pt idx="0">
                  <c:v>4.0404520449778422E-2</c:v>
                </c:pt>
                <c:pt idx="1">
                  <c:v>4.1398950682224232E-2</c:v>
                </c:pt>
                <c:pt idx="2">
                  <c:v>3.9476415091878631E-2</c:v>
                </c:pt>
                <c:pt idx="3">
                  <c:v>3.5199162342638195E-2</c:v>
                </c:pt>
                <c:pt idx="4">
                  <c:v>2.9482970344735251E-2</c:v>
                </c:pt>
              </c:numCache>
            </c:numRef>
          </c:yVal>
          <c:smooth val="1"/>
        </c:ser>
        <c:axId val="83934208"/>
        <c:axId val="47129344"/>
      </c:scatterChart>
      <c:valAx>
        <c:axId val="83934208"/>
        <c:scaling>
          <c:orientation val="minMax"/>
          <c:max val="5"/>
          <c:min val="-5"/>
        </c:scaling>
        <c:axPos val="b"/>
        <c:majorGridlines/>
        <c:numFmt formatCode="General" sourceLinked="1"/>
        <c:majorTickMark val="none"/>
        <c:tickLblPos val="nextTo"/>
        <c:crossAx val="47129344"/>
        <c:crosses val="autoZero"/>
        <c:crossBetween val="midCat"/>
        <c:majorUnit val="5"/>
      </c:valAx>
      <c:valAx>
        <c:axId val="47129344"/>
        <c:scaling>
          <c:orientation val="minMax"/>
          <c:max val="0.2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nl-BE" sz="1400" b="1" i="0" baseline="0" dirty="0" err="1" smtClean="0"/>
                  <a:t>Losses</a:t>
                </a:r>
                <a:endParaRPr lang="nl-BE" sz="1400" baseline="0" dirty="0"/>
              </a:p>
            </c:rich>
          </c:tx>
          <c:layout/>
        </c:title>
        <c:numFmt formatCode="#,##0.00" sourceLinked="0"/>
        <c:maj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3934208"/>
        <c:crossesAt val="-5"/>
        <c:crossBetween val="midCat"/>
        <c:majorUnit val="5.0000000000000024E-2"/>
      </c:valAx>
    </c:plotArea>
    <c:legend>
      <c:legendPos val="r"/>
      <c:layout>
        <c:manualLayout>
          <c:xMode val="edge"/>
          <c:yMode val="edge"/>
          <c:x val="0.15872234988561679"/>
          <c:y val="7.9808982210557031E-2"/>
          <c:w val="0.12153141268787178"/>
          <c:h val="0.81248833479148441"/>
        </c:manualLayout>
      </c:layout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nl-BE" dirty="0" err="1"/>
              <a:t>Losses</a:t>
            </a:r>
            <a:r>
              <a:rPr lang="nl-BE" dirty="0"/>
              <a:t> D=7.6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losses_point!$J$5</c:f>
              <c:strCache>
                <c:ptCount val="1"/>
                <c:pt idx="0">
                  <c:v>cell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losses_point!$A$12:$A$16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losses_point!$J$12:$J$16</c:f>
              <c:numCache>
                <c:formatCode>0.00E+00</c:formatCode>
                <c:ptCount val="5"/>
                <c:pt idx="0">
                  <c:v>0.21565049515252452</c:v>
                </c:pt>
                <c:pt idx="1">
                  <c:v>0.15838030167727182</c:v>
                </c:pt>
                <c:pt idx="2">
                  <c:v>0.15166439653835831</c:v>
                </c:pt>
                <c:pt idx="3">
                  <c:v>0.19668683850613344</c:v>
                </c:pt>
                <c:pt idx="4">
                  <c:v>0.29156021070572447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losses_point!$K$5</c:f>
              <c:strCache>
                <c:ptCount val="1"/>
                <c:pt idx="0">
                  <c:v>turning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losses_point!$A$12:$A$16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losses_point!$K$12:$K$16</c:f>
              <c:numCache>
                <c:formatCode>0.00E+00</c:formatCode>
                <c:ptCount val="5"/>
                <c:pt idx="0">
                  <c:v>0.2752180594529583</c:v>
                </c:pt>
                <c:pt idx="1">
                  <c:v>0.27990401690629407</c:v>
                </c:pt>
                <c:pt idx="2">
                  <c:v>0.26972662026981847</c:v>
                </c:pt>
                <c:pt idx="3">
                  <c:v>0.24824451605592945</c:v>
                </c:pt>
                <c:pt idx="4">
                  <c:v>0.2166545449428702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losses_point!$L$5</c:f>
              <c:strCache>
                <c:ptCount val="1"/>
                <c:pt idx="0">
                  <c:v>ic</c:v>
                </c:pt>
              </c:strCache>
            </c:strRef>
          </c:tx>
          <c:marker>
            <c:symbol val="none"/>
          </c:marker>
          <c:xVal>
            <c:numRef>
              <c:f>losses_point!$A$12:$A$16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losses_point!$L$12:$L$16</c:f>
              <c:numCache>
                <c:formatCode>0.00E+00</c:formatCode>
                <c:ptCount val="5"/>
                <c:pt idx="0">
                  <c:v>7.7841196922823833E-2</c:v>
                </c:pt>
                <c:pt idx="1">
                  <c:v>8.3251884462478207E-2</c:v>
                </c:pt>
                <c:pt idx="2">
                  <c:v>8.3096898110552958E-2</c:v>
                </c:pt>
                <c:pt idx="3">
                  <c:v>7.7521809719136373E-2</c:v>
                </c:pt>
                <c:pt idx="4">
                  <c:v>6.7141090910519313E-2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losses_point!$M$5</c:f>
              <c:strCache>
                <c:ptCount val="1"/>
                <c:pt idx="0">
                  <c:v>contr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losses_point!$A$12:$A$16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losses_point!$M$12:$M$16</c:f>
              <c:numCache>
                <c:formatCode>0.00E+00</c:formatCode>
                <c:ptCount val="5"/>
                <c:pt idx="0">
                  <c:v>7.2752516342850029E-2</c:v>
                </c:pt>
                <c:pt idx="1">
                  <c:v>7.8956310579537337E-2</c:v>
                </c:pt>
                <c:pt idx="2">
                  <c:v>7.990669549845443E-2</c:v>
                </c:pt>
                <c:pt idx="3">
                  <c:v>7.5351764937314492E-2</c:v>
                </c:pt>
                <c:pt idx="4">
                  <c:v>6.5807705873908343E-2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losses_point!$N$5</c:f>
              <c:strCache>
                <c:ptCount val="1"/>
                <c:pt idx="0">
                  <c:v>laser</c:v>
                </c:pt>
              </c:strCache>
            </c:strRef>
          </c:tx>
          <c:marker>
            <c:symbol val="none"/>
          </c:marker>
          <c:xVal>
            <c:numRef>
              <c:f>losses_point!$A$12:$A$16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losses_point!$N$12:$N$16</c:f>
              <c:numCache>
                <c:formatCode>0.00E+00</c:formatCode>
                <c:ptCount val="5"/>
                <c:pt idx="0">
                  <c:v>1.9631320051590805E-2</c:v>
                </c:pt>
                <c:pt idx="1">
                  <c:v>2.1498896377692638E-2</c:v>
                </c:pt>
                <c:pt idx="2">
                  <c:v>2.1961960830700844E-2</c:v>
                </c:pt>
                <c:pt idx="3">
                  <c:v>2.0892819225902196E-2</c:v>
                </c:pt>
                <c:pt idx="4">
                  <c:v>1.8375183047785328E-2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losses_point!$O$5</c:f>
              <c:strCache>
                <c:ptCount val="1"/>
                <c:pt idx="0">
                  <c:v>out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losses_point!$A$12:$A$16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losses_point!$O$12:$O$17</c:f>
              <c:numCache>
                <c:formatCode>0.00E+00</c:formatCode>
                <c:ptCount val="6"/>
                <c:pt idx="0">
                  <c:v>2.252545640646187E-2</c:v>
                </c:pt>
                <c:pt idx="1">
                  <c:v>2.4751498785885617E-2</c:v>
                </c:pt>
                <c:pt idx="2">
                  <c:v>2.5373268718807282E-2</c:v>
                </c:pt>
                <c:pt idx="3">
                  <c:v>2.4216305250497786E-2</c:v>
                </c:pt>
                <c:pt idx="4">
                  <c:v>2.1355103459522188E-2</c:v>
                </c:pt>
              </c:numCache>
            </c:numRef>
          </c:yVal>
          <c:smooth val="1"/>
        </c:ser>
        <c:axId val="47184896"/>
        <c:axId val="47195264"/>
      </c:scatterChart>
      <c:valAx>
        <c:axId val="47184896"/>
        <c:scaling>
          <c:orientation val="minMax"/>
          <c:max val="5"/>
          <c:min val="-5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nl-BE" sz="1100"/>
                  <a:t>Source</a:t>
                </a:r>
                <a:r>
                  <a:rPr lang="nl-BE" sz="1100" baseline="0"/>
                  <a:t> coordinate, mm</a:t>
                </a:r>
                <a:endParaRPr lang="nl-BE" sz="1100"/>
              </a:p>
            </c:rich>
          </c:tx>
          <c:layout/>
        </c:title>
        <c:numFmt formatCode="General" sourceLinked="1"/>
        <c:majorTickMark val="none"/>
        <c:tickLblPos val="nextTo"/>
        <c:crossAx val="47195264"/>
        <c:crosses val="autoZero"/>
        <c:crossBetween val="midCat"/>
        <c:majorUnit val="5"/>
      </c:valAx>
      <c:valAx>
        <c:axId val="47195264"/>
        <c:scaling>
          <c:orientation val="minMax"/>
          <c:max val="0.30000000000000032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nl-BE" sz="1400" baseline="0" dirty="0" err="1" smtClean="0"/>
                  <a:t>Losses</a:t>
                </a:r>
                <a:endParaRPr lang="nl-BE" sz="1400" baseline="0" dirty="0"/>
              </a:p>
            </c:rich>
          </c:tx>
          <c:layout/>
        </c:title>
        <c:numFmt formatCode="#,##0.00" sourceLinked="0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47184896"/>
        <c:crossesAt val="-5"/>
        <c:crossBetween val="midCat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nl-BE"/>
              <a:t>Losses D=1.9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losses_point!$J$5</c:f>
              <c:strCache>
                <c:ptCount val="1"/>
                <c:pt idx="0">
                  <c:v>cell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losses_point!$A$19:$A$23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losses_point!$J$19:$J$23</c:f>
              <c:numCache>
                <c:formatCode>0.00E+00</c:formatCode>
                <c:ptCount val="5"/>
                <c:pt idx="0">
                  <c:v>1.0442252016591215E-2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4.4431066308828114E-2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losses_point!$K$5</c:f>
              <c:strCache>
                <c:ptCount val="1"/>
                <c:pt idx="0">
                  <c:v>turning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losses_point!$A$19:$A$23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losses_point!$K$19:$K$23</c:f>
              <c:numCache>
                <c:formatCode>0.00E+00</c:formatCode>
                <c:ptCount val="5"/>
                <c:pt idx="0">
                  <c:v>7.4344219955189805E-2</c:v>
                </c:pt>
                <c:pt idx="1">
                  <c:v>3.4935985007013969E-2</c:v>
                </c:pt>
                <c:pt idx="2">
                  <c:v>2.1048560569783156E-2</c:v>
                </c:pt>
                <c:pt idx="3">
                  <c:v>3.258438152649569E-2</c:v>
                </c:pt>
                <c:pt idx="4">
                  <c:v>6.4161435207119394E-2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losses_point!$L$5</c:f>
              <c:strCache>
                <c:ptCount val="1"/>
                <c:pt idx="0">
                  <c:v>ic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losses_point!$A$19:$A$23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losses_point!$L$19:$L$23</c:f>
              <c:numCache>
                <c:formatCode>0.00E+00</c:formatCode>
                <c:ptCount val="5"/>
                <c:pt idx="0">
                  <c:v>3.8037628627100056E-2</c:v>
                </c:pt>
                <c:pt idx="1">
                  <c:v>2.4000971027868811E-2</c:v>
                </c:pt>
                <c:pt idx="2">
                  <c:v>1.4269376198226991E-2</c:v>
                </c:pt>
                <c:pt idx="3">
                  <c:v>1.1350954252294708E-2</c:v>
                </c:pt>
                <c:pt idx="4">
                  <c:v>1.3340652819258681E-2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losses_point!$M$5</c:f>
              <c:strCache>
                <c:ptCount val="1"/>
                <c:pt idx="0">
                  <c:v>contr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losses_point!$A$19:$A$23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losses_point!$M$19:$M$23</c:f>
              <c:numCache>
                <c:formatCode>0.00E+00</c:formatCode>
                <c:ptCount val="5"/>
                <c:pt idx="0">
                  <c:v>4.7577054828208593E-2</c:v>
                </c:pt>
                <c:pt idx="1">
                  <c:v>3.4298784897818124E-2</c:v>
                </c:pt>
                <c:pt idx="2">
                  <c:v>2.2482511187699793E-2</c:v>
                </c:pt>
                <c:pt idx="3">
                  <c:v>1.6094709005055281E-2</c:v>
                </c:pt>
                <c:pt idx="4">
                  <c:v>1.4700099479744377E-2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losses_point!$N$5</c:f>
              <c:strCache>
                <c:ptCount val="1"/>
                <c:pt idx="0">
                  <c:v>laser</c:v>
                </c:pt>
              </c:strCache>
            </c:strRef>
          </c:tx>
          <c:marker>
            <c:symbol val="none"/>
          </c:marker>
          <c:xVal>
            <c:numRef>
              <c:f>losses_point!$A$19:$A$23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losses_point!$N$19:$N$23</c:f>
              <c:numCache>
                <c:formatCode>0.00E+00</c:formatCode>
                <c:ptCount val="5"/>
                <c:pt idx="0">
                  <c:v>1.3355985223297289E-2</c:v>
                </c:pt>
                <c:pt idx="1">
                  <c:v>1.0275559657731324E-2</c:v>
                </c:pt>
                <c:pt idx="2">
                  <c:v>7.1227368621363755E-3</c:v>
                </c:pt>
                <c:pt idx="3">
                  <c:v>5.0558852338060678E-3</c:v>
                </c:pt>
                <c:pt idx="4">
                  <c:v>4.2126559709356774E-3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losses_point!$O$5</c:f>
              <c:strCache>
                <c:ptCount val="1"/>
                <c:pt idx="0">
                  <c:v>out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losses_point!$A$19:$A$23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losses_point!$O$19:$O$23</c:f>
              <c:numCache>
                <c:formatCode>0.00E+00</c:formatCode>
                <c:ptCount val="5"/>
                <c:pt idx="0">
                  <c:v>4.6364993995233909E-2</c:v>
                </c:pt>
                <c:pt idx="1">
                  <c:v>3.6804929717630282E-2</c:v>
                </c:pt>
                <c:pt idx="2">
                  <c:v>2.6251599780046011E-2</c:v>
                </c:pt>
                <c:pt idx="3">
                  <c:v>1.8674820769364043E-2</c:v>
                </c:pt>
                <c:pt idx="4">
                  <c:v>1.4959121042264951E-2</c:v>
                </c:pt>
              </c:numCache>
            </c:numRef>
          </c:yVal>
          <c:smooth val="1"/>
        </c:ser>
        <c:axId val="47459328"/>
        <c:axId val="47473792"/>
      </c:scatterChart>
      <c:valAx>
        <c:axId val="47459328"/>
        <c:scaling>
          <c:orientation val="minMax"/>
          <c:max val="5"/>
          <c:min val="-5"/>
        </c:scaling>
        <c:axPos val="b"/>
        <c:title>
          <c:layout/>
        </c:title>
        <c:numFmt formatCode="General" sourceLinked="1"/>
        <c:majorTickMark val="none"/>
        <c:tickLblPos val="nextTo"/>
        <c:crossAx val="47473792"/>
        <c:crosses val="autoZero"/>
        <c:crossBetween val="midCat"/>
        <c:majorUnit val="5"/>
      </c:valAx>
      <c:valAx>
        <c:axId val="47473792"/>
        <c:scaling>
          <c:orientation val="minMax"/>
          <c:max val="0.1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 sz="1400" baseline="0"/>
                </a:pPr>
                <a:r>
                  <a:rPr lang="nl-BE" sz="1400" baseline="0" dirty="0" err="1" smtClean="0"/>
                  <a:t>Losses</a:t>
                </a:r>
                <a:endParaRPr lang="nl-BE" sz="1400" baseline="0" dirty="0"/>
              </a:p>
            </c:rich>
          </c:tx>
          <c:layout/>
        </c:title>
        <c:numFmt formatCode="#,##0.00" sourceLinked="0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47459328"/>
        <c:crossesAt val="-5"/>
        <c:crossBetween val="midCat"/>
        <c:majorUnit val="0.05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nl-BE"/>
              <a:t>Efficiency</a:t>
            </a:r>
          </a:p>
        </c:rich>
      </c:tx>
      <c:layout/>
    </c:title>
    <c:plotArea>
      <c:layout/>
      <c:scatterChart>
        <c:scatterStyle val="smoothMarker"/>
        <c:ser>
          <c:idx val="2"/>
          <c:order val="0"/>
          <c:tx>
            <c:strRef>
              <c:f>losses_point!$A$18</c:f>
              <c:strCache>
                <c:ptCount val="1"/>
                <c:pt idx="0">
                  <c:v>D=1.9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losses_point!$A$19:$A$23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losses_point!$H$19:$H$23</c:f>
              <c:numCache>
                <c:formatCode>0.00E+00</c:formatCode>
                <c:ptCount val="5"/>
                <c:pt idx="0">
                  <c:v>0.76987786535438085</c:v>
                </c:pt>
                <c:pt idx="1">
                  <c:v>0.86201044912641078</c:v>
                </c:pt>
                <c:pt idx="2">
                  <c:v>0.91234812575164614</c:v>
                </c:pt>
                <c:pt idx="3">
                  <c:v>0.91048031242785121</c:v>
                </c:pt>
                <c:pt idx="4">
                  <c:v>0.84419496917184889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losses_point!$A$4</c:f>
              <c:strCache>
                <c:ptCount val="1"/>
                <c:pt idx="0">
                  <c:v>D=3.8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losses_point!$A$6:$A$10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losses_point!$H$6:$H$10</c:f>
              <c:numCache>
                <c:formatCode>0.00E+00</c:formatCode>
                <c:ptCount val="5"/>
                <c:pt idx="0">
                  <c:v>0.56337590546886063</c:v>
                </c:pt>
                <c:pt idx="1">
                  <c:v>0.64209893188885159</c:v>
                </c:pt>
                <c:pt idx="2">
                  <c:v>0.68535780739916063</c:v>
                </c:pt>
                <c:pt idx="3">
                  <c:v>0.67844399565125391</c:v>
                </c:pt>
                <c:pt idx="4">
                  <c:v>0.61784708279196532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losses_point!$A$11</c:f>
              <c:strCache>
                <c:ptCount val="1"/>
                <c:pt idx="0">
                  <c:v>D=7.6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losses_point!$A$12:$A$16</c:f>
              <c:numCache>
                <c:formatCode>General</c:formatCode>
                <c:ptCount val="5"/>
                <c:pt idx="0">
                  <c:v>-5</c:v>
                </c:pt>
                <c:pt idx="1">
                  <c:v>-2.5</c:v>
                </c:pt>
                <c:pt idx="2">
                  <c:v>0</c:v>
                </c:pt>
                <c:pt idx="3">
                  <c:v>2.5</c:v>
                </c:pt>
                <c:pt idx="4">
                  <c:v>5</c:v>
                </c:pt>
              </c:numCache>
            </c:numRef>
          </c:xVal>
          <c:yVal>
            <c:numRef>
              <c:f>losses_point!$H$12:$H$16</c:f>
              <c:numCache>
                <c:formatCode>0.00E+00</c:formatCode>
                <c:ptCount val="5"/>
                <c:pt idx="0">
                  <c:v>0.31638095567079216</c:v>
                </c:pt>
                <c:pt idx="1">
                  <c:v>0.35325709121084142</c:v>
                </c:pt>
                <c:pt idx="2">
                  <c:v>0.36827016003330931</c:v>
                </c:pt>
                <c:pt idx="3">
                  <c:v>0.35708594630508739</c:v>
                </c:pt>
                <c:pt idx="4">
                  <c:v>0.31910616105967177</c:v>
                </c:pt>
              </c:numCache>
            </c:numRef>
          </c:yVal>
          <c:smooth val="1"/>
        </c:ser>
        <c:axId val="47502464"/>
        <c:axId val="47504384"/>
      </c:scatterChart>
      <c:valAx>
        <c:axId val="47502464"/>
        <c:scaling>
          <c:orientation val="minMax"/>
          <c:max val="5"/>
          <c:min val="-5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nl-BE"/>
                  <a:t>source</a:t>
                </a:r>
                <a:r>
                  <a:rPr lang="nl-BE" baseline="0"/>
                  <a:t> coordinate, mm</a:t>
                </a:r>
                <a:endParaRPr lang="nl-BE"/>
              </a:p>
            </c:rich>
          </c:tx>
          <c:layout/>
        </c:title>
        <c:numFmt formatCode="General" sourceLinked="1"/>
        <c:majorTickMark val="none"/>
        <c:tickLblPos val="nextTo"/>
        <c:crossAx val="47504384"/>
        <c:crosses val="autoZero"/>
        <c:crossBetween val="midCat"/>
        <c:majorUnit val="5"/>
      </c:valAx>
      <c:valAx>
        <c:axId val="47504384"/>
        <c:scaling>
          <c:orientation val="minMax"/>
        </c:scaling>
        <c:axPos val="l"/>
        <c:majorGridlines/>
        <c:numFmt formatCode="#,##0.00" sourceLinked="0"/>
        <c:majorTickMark val="none"/>
        <c:tickLblPos val="nextTo"/>
        <c:crossAx val="47502464"/>
        <c:crossesAt val="-5"/>
        <c:crossBetween val="midCat"/>
        <c:majorUnit val="0.2"/>
      </c:valAx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en-US" sz="1600" baseline="0" dirty="0" smtClean="0"/>
              <a:t>c(z)</a:t>
            </a:r>
            <a:endParaRPr lang="nl-BE" sz="1600" baseline="0" dirty="0"/>
          </a:p>
        </c:rich>
      </c:tx>
      <c:layout>
        <c:manualLayout>
          <c:xMode val="edge"/>
          <c:yMode val="edge"/>
          <c:x val="0.25307969547639714"/>
          <c:y val="2.7777777777777891E-2"/>
        </c:manualLayout>
      </c:layout>
      <c:overlay val="1"/>
    </c:title>
    <c:plotArea>
      <c:layout/>
      <c:scatterChart>
        <c:scatterStyle val="smoothMarker"/>
        <c:ser>
          <c:idx val="2"/>
          <c:order val="0"/>
          <c:tx>
            <c:strRef>
              <c:f>Sheet3!$A$22</c:f>
              <c:strCache>
                <c:ptCount val="1"/>
                <c:pt idx="0">
                  <c:v>c_in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Sheet3!$B$19:$Q$19</c:f>
              <c:numCache>
                <c:formatCode>General</c:formatCode>
                <c:ptCount val="16"/>
                <c:pt idx="0">
                  <c:v>12</c:v>
                </c:pt>
                <c:pt idx="1">
                  <c:v>14</c:v>
                </c:pt>
                <c:pt idx="2">
                  <c:v>16</c:v>
                </c:pt>
                <c:pt idx="3">
                  <c:v>18</c:v>
                </c:pt>
                <c:pt idx="4">
                  <c:v>20</c:v>
                </c:pt>
                <c:pt idx="5">
                  <c:v>22</c:v>
                </c:pt>
                <c:pt idx="6">
                  <c:v>25</c:v>
                </c:pt>
                <c:pt idx="7">
                  <c:v>28</c:v>
                </c:pt>
                <c:pt idx="8">
                  <c:v>31</c:v>
                </c:pt>
                <c:pt idx="9">
                  <c:v>34</c:v>
                </c:pt>
                <c:pt idx="10">
                  <c:v>35.5</c:v>
                </c:pt>
                <c:pt idx="11">
                  <c:v>37</c:v>
                </c:pt>
                <c:pt idx="12">
                  <c:v>38.5</c:v>
                </c:pt>
                <c:pt idx="13">
                  <c:v>40</c:v>
                </c:pt>
                <c:pt idx="14">
                  <c:v>41.5</c:v>
                </c:pt>
                <c:pt idx="15">
                  <c:v>43</c:v>
                </c:pt>
              </c:numCache>
            </c:numRef>
          </c:xVal>
          <c:yVal>
            <c:numRef>
              <c:f>Sheet3!$B$22:$Q$22</c:f>
              <c:numCache>
                <c:formatCode>General</c:formatCode>
                <c:ptCount val="16"/>
                <c:pt idx="0">
                  <c:v>4.4400000000000099E-3</c:v>
                </c:pt>
                <c:pt idx="1">
                  <c:v>1.3040000000000001E-2</c:v>
                </c:pt>
                <c:pt idx="2">
                  <c:v>2.1300000000000006E-2</c:v>
                </c:pt>
                <c:pt idx="3">
                  <c:v>2.095E-2</c:v>
                </c:pt>
                <c:pt idx="4">
                  <c:v>1.5410000000000005E-2</c:v>
                </c:pt>
                <c:pt idx="5">
                  <c:v>9.5700000000000195E-3</c:v>
                </c:pt>
                <c:pt idx="6">
                  <c:v>5.0000000000000088E-3</c:v>
                </c:pt>
                <c:pt idx="7">
                  <c:v>3.9880000000000002E-3</c:v>
                </c:pt>
                <c:pt idx="8">
                  <c:v>4.0749999999999996E-3</c:v>
                </c:pt>
                <c:pt idx="9">
                  <c:v>4.4149999999999997E-3</c:v>
                </c:pt>
                <c:pt idx="10">
                  <c:v>4.4275E-3</c:v>
                </c:pt>
                <c:pt idx="11">
                  <c:v>4.7800000000000108E-3</c:v>
                </c:pt>
                <c:pt idx="12">
                  <c:v>4.9300000000000099E-3</c:v>
                </c:pt>
                <c:pt idx="13">
                  <c:v>5.0800000000000099E-3</c:v>
                </c:pt>
                <c:pt idx="14">
                  <c:v>5.3050000000000024E-3</c:v>
                </c:pt>
                <c:pt idx="15">
                  <c:v>5.3299999999999997E-3</c:v>
                </c:pt>
              </c:numCache>
            </c:numRef>
          </c:yVal>
          <c:smooth val="1"/>
        </c:ser>
        <c:axId val="50167808"/>
        <c:axId val="50169728"/>
      </c:scatterChart>
      <c:valAx>
        <c:axId val="501678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nl-BE" dirty="0" err="1" smtClean="0"/>
                  <a:t>Coordinate</a:t>
                </a:r>
                <a:r>
                  <a:rPr lang="nl-BE" dirty="0" smtClean="0"/>
                  <a:t> z, </a:t>
                </a:r>
                <a:r>
                  <a:rPr lang="nl-BE" dirty="0"/>
                  <a:t>mm</a:t>
                </a:r>
              </a:p>
            </c:rich>
          </c:tx>
          <c:layout/>
        </c:title>
        <c:numFmt formatCode="General" sourceLinked="1"/>
        <c:tickLblPos val="nextTo"/>
        <c:crossAx val="50169728"/>
        <c:crosses val="autoZero"/>
        <c:crossBetween val="midCat"/>
      </c:valAx>
      <c:valAx>
        <c:axId val="501697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nl-BE"/>
                  <a:t>concentration, a.u.</a:t>
                </a:r>
              </a:p>
            </c:rich>
          </c:tx>
          <c:layout/>
        </c:title>
        <c:numFmt formatCode="General" sourceLinked="1"/>
        <c:tickLblPos val="nextTo"/>
        <c:crossAx val="50167808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301D8-E480-4FAD-B87C-57BAB9B13E74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F9892-4378-4C33-85DD-A373D5A6DD62}" type="slidenum">
              <a:rPr lang="nl-BE" smtClean="0"/>
              <a:pPr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nl-B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968844-98E3-42F8-AF5B-58EA434C9EE6}" type="datetimeFigureOut">
              <a:rPr lang="nl-BE" smtClean="0"/>
              <a:pPr/>
              <a:t>1/12/2013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B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4A7EF25-54AC-4DCC-9148-15B28A350705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Recovered\Evgeny\brix_day\p300.avi" TargetMode="External"/><Relationship Id="rId1" Type="http://schemas.openxmlformats.org/officeDocument/2006/relationships/video" Target="file:///C:\Recovered\Evgeny\brix_day\p300_1.avi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of the gas cell for IGLIS experiments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Evgeny</a:t>
            </a:r>
            <a:r>
              <a:rPr lang="en-US" dirty="0" smtClean="0"/>
              <a:t> </a:t>
            </a:r>
            <a:r>
              <a:rPr lang="en-US" dirty="0" err="1" smtClean="0"/>
              <a:t>Mogilevskiy</a:t>
            </a:r>
            <a:r>
              <a:rPr lang="en-US" dirty="0" smtClean="0"/>
              <a:t>, IKS Leuven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Stopping area</a:t>
            </a:r>
            <a:endParaRPr lang="nl-BE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734481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47664" y="1340768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SRIM calculation 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laser pulse</a:t>
            </a:r>
            <a:endParaRPr lang="nl-BE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35587" t="13186" b="9584"/>
          <a:stretch>
            <a:fillRect/>
          </a:stretch>
        </p:blipFill>
        <p:spPr bwMode="auto">
          <a:xfrm>
            <a:off x="899592" y="3933056"/>
            <a:ext cx="316835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88024" y="5229200"/>
            <a:ext cx="3690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First peak  for atoms near the exit hole</a:t>
            </a:r>
          </a:p>
          <a:p>
            <a:r>
              <a:rPr lang="en-US" sz="1600" dirty="0" smtClean="0"/>
              <a:t>Second maximum for atoms from </a:t>
            </a:r>
            <a:br>
              <a:rPr lang="en-US" sz="1600" dirty="0" smtClean="0"/>
            </a:br>
            <a:r>
              <a:rPr lang="en-US" sz="1600" dirty="0" smtClean="0"/>
              <a:t>high concentration area</a:t>
            </a:r>
            <a:endParaRPr lang="nl-BE" sz="1600" dirty="0"/>
          </a:p>
        </p:txBody>
      </p:sp>
      <p:pic>
        <p:nvPicPr>
          <p:cNvPr id="9" name="Picture 8" descr="c_ig_3d.png"/>
          <p:cNvPicPr>
            <a:picLocks noChangeAspect="1"/>
          </p:cNvPicPr>
          <p:nvPr/>
        </p:nvPicPr>
        <p:blipFill>
          <a:blip r:embed="rId3" cstate="print"/>
          <a:srcRect l="26900" r="31100" b="40550"/>
          <a:stretch>
            <a:fillRect/>
          </a:stretch>
        </p:blipFill>
        <p:spPr>
          <a:xfrm>
            <a:off x="6171222" y="1196752"/>
            <a:ext cx="2289210" cy="324036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20856123">
            <a:off x="7169035" y="1806689"/>
            <a:ext cx="282510" cy="25192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aphicFrame>
        <p:nvGraphicFramePr>
          <p:cNvPr id="8" name="Chart 7"/>
          <p:cNvGraphicFramePr/>
          <p:nvPr/>
        </p:nvGraphicFramePr>
        <p:xfrm>
          <a:off x="395536" y="1124744"/>
          <a:ext cx="5328592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300_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00466" y="2924944"/>
            <a:ext cx="4764021" cy="39330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(p=300 mbar)</a:t>
            </a:r>
            <a:endParaRPr lang="nl-BE" dirty="0"/>
          </a:p>
        </p:txBody>
      </p:sp>
      <p:pic>
        <p:nvPicPr>
          <p:cNvPr id="8" name="p300.avi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35496" y="1196752"/>
            <a:ext cx="4896544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repetition laser</a:t>
            </a:r>
            <a:endParaRPr lang="nl-BE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323528" y="3789040"/>
          <a:ext cx="561662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395536" y="1196753"/>
          <a:ext cx="547260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572000" y="278092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99992" y="2132856"/>
            <a:ext cx="4527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Maximal  abs. efficiency 23% for 480 mbar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from comparison 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Most features of output signal are simulated</a:t>
            </a:r>
          </a:p>
          <a:p>
            <a:r>
              <a:rPr lang="en-US" dirty="0" smtClean="0"/>
              <a:t>The model presented can be used for a new designs</a:t>
            </a:r>
          </a:p>
          <a:p>
            <a:r>
              <a:rPr lang="en-US" dirty="0" smtClean="0"/>
              <a:t>There </a:t>
            </a:r>
            <a:r>
              <a:rPr lang="en-US" dirty="0" smtClean="0"/>
              <a:t>is a laminar flow in the cell</a:t>
            </a:r>
          </a:p>
          <a:p>
            <a:r>
              <a:rPr lang="en-US" dirty="0" smtClean="0"/>
              <a:t>Majority of the losses can be explained by diffusion</a:t>
            </a:r>
          </a:p>
          <a:p>
            <a:r>
              <a:rPr lang="en-US" dirty="0" smtClean="0"/>
              <a:t>Sharp </a:t>
            </a:r>
            <a:r>
              <a:rPr lang="en-US" dirty="0" smtClean="0"/>
              <a:t>edges and turnings should be avoided</a:t>
            </a:r>
          </a:p>
          <a:p>
            <a:endParaRPr lang="nl-BE" dirty="0"/>
          </a:p>
        </p:txBody>
      </p:sp>
      <p:pic>
        <p:nvPicPr>
          <p:cNvPr id="5" name="Picture 4" descr="dual_flu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3741576"/>
            <a:ext cx="4860032" cy="31164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968" y="4005064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Losses structure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Horn cell</a:t>
            </a:r>
            <a:endParaRPr lang="nl-BE" dirty="0"/>
          </a:p>
        </p:txBody>
      </p:sp>
      <p:pic>
        <p:nvPicPr>
          <p:cNvPr id="4" name="Content Placeholder 3" descr="cell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24745"/>
            <a:ext cx="5112568" cy="3278358"/>
          </a:xfrm>
        </p:spPr>
      </p:pic>
      <p:sp>
        <p:nvSpPr>
          <p:cNvPr id="7" name="TextBox 6"/>
          <p:cNvSpPr txBox="1"/>
          <p:nvPr/>
        </p:nvSpPr>
        <p:spPr>
          <a:xfrm>
            <a:off x="5220072" y="1772816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inlet</a:t>
            </a:r>
            <a:endParaRPr lang="nl-BE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283968" y="1124744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plenum</a:t>
            </a:r>
            <a:endParaRPr lang="nl-BE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788024" y="1484784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obstacle</a:t>
            </a:r>
            <a:endParaRPr lang="nl-BE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203848" y="162880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Anti-vortex grid</a:t>
            </a:r>
            <a:endParaRPr lang="nl-BE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763688" y="1484784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Beam window</a:t>
            </a:r>
            <a:endParaRPr lang="nl-BE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691680" y="2708920"/>
            <a:ext cx="1608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Filament windows</a:t>
            </a:r>
            <a:endParaRPr lang="nl-BE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07504" y="1268760"/>
            <a:ext cx="1369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Laser windows</a:t>
            </a:r>
            <a:endParaRPr lang="nl-BE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475656" y="3789040"/>
            <a:ext cx="1369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Laser windows</a:t>
            </a:r>
            <a:endParaRPr lang="nl-BE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259632" y="3212976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Ion collector</a:t>
            </a:r>
            <a:endParaRPr lang="nl-BE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39552" y="4077072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Exit hole</a:t>
            </a:r>
            <a:endParaRPr lang="nl-BE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95536" y="5373216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flow is much more uniform</a:t>
            </a:r>
            <a:endParaRPr lang="nl-BE" dirty="0"/>
          </a:p>
        </p:txBody>
      </p:sp>
      <p:sp>
        <p:nvSpPr>
          <p:cNvPr id="19" name="TextBox 18"/>
          <p:cNvSpPr txBox="1"/>
          <p:nvPr/>
        </p:nvSpPr>
        <p:spPr>
          <a:xfrm>
            <a:off x="6588224" y="1916832"/>
            <a:ext cx="214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Exit hole 1 mm</a:t>
            </a:r>
          </a:p>
          <a:p>
            <a:r>
              <a:rPr lang="en-US" dirty="0" smtClean="0"/>
              <a:t>Pressure 500 mbar</a:t>
            </a:r>
            <a:endParaRPr lang="nl-BE" dirty="0"/>
          </a:p>
        </p:txBody>
      </p:sp>
      <p:pic>
        <p:nvPicPr>
          <p:cNvPr id="20" name="Picture 19" descr="cell_veloci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2967259"/>
            <a:ext cx="5292080" cy="3393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Horn cell diffusion</a:t>
            </a:r>
            <a:endParaRPr lang="nl-BE" dirty="0"/>
          </a:p>
        </p:txBody>
      </p:sp>
      <p:pic>
        <p:nvPicPr>
          <p:cNvPr id="4" name="Content Placeholder 3" descr="cell_c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1340768"/>
            <a:ext cx="4042648" cy="2592288"/>
          </a:xfrm>
        </p:spPr>
      </p:pic>
      <p:graphicFrame>
        <p:nvGraphicFramePr>
          <p:cNvPr id="6" name="Chart 5"/>
          <p:cNvGraphicFramePr/>
          <p:nvPr/>
        </p:nvGraphicFramePr>
        <p:xfrm>
          <a:off x="2915816" y="2204864"/>
          <a:ext cx="622818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499992" y="4581128"/>
          <a:ext cx="4644008" cy="2420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572000" y="11663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0" y="4149080"/>
          <a:ext cx="3960440" cy="2564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by a simple model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Assumptions:</a:t>
            </a:r>
          </a:p>
          <a:p>
            <a:pPr lvl="1"/>
            <a:r>
              <a:rPr lang="en-US" dirty="0" err="1" smtClean="0"/>
              <a:t>Axisymmetric</a:t>
            </a:r>
            <a:r>
              <a:rPr lang="en-US" dirty="0" smtClean="0"/>
              <a:t>  geometry: narrowing instead of turning, no windows</a:t>
            </a:r>
          </a:p>
          <a:p>
            <a:pPr lvl="1"/>
            <a:r>
              <a:rPr lang="en-US" dirty="0" smtClean="0"/>
              <a:t>No viscous effects: uniform velocity field, its magnitude inversely proportional to area</a:t>
            </a:r>
          </a:p>
          <a:p>
            <a:pPr lvl="1"/>
            <a:r>
              <a:rPr lang="en-US" dirty="0" smtClean="0"/>
              <a:t>No streamline diffusion (terms about 0.04 are omitted)</a:t>
            </a:r>
          </a:p>
          <a:p>
            <a:r>
              <a:rPr lang="en-US" dirty="0" smtClean="0"/>
              <a:t>Variable transformation</a:t>
            </a:r>
          </a:p>
          <a:p>
            <a:pPr lvl="1"/>
            <a:r>
              <a:rPr lang="en-US" dirty="0" smtClean="0"/>
              <a:t>Problem is equivalent to a diffusion problem in a straight tube</a:t>
            </a:r>
          </a:p>
          <a:p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model</a:t>
            </a:r>
            <a:endParaRPr lang="nl-BE" dirty="0"/>
          </a:p>
        </p:txBody>
      </p:sp>
      <p:pic>
        <p:nvPicPr>
          <p:cNvPr id="4" name="Picture 3" descr="losses_model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284984"/>
            <a:ext cx="3600400" cy="3432382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2990" y="1615348"/>
            <a:ext cx="4431010" cy="103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39552" y="1628800"/>
            <a:ext cx="4176464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Straight Connector 6"/>
          <p:cNvCxnSpPr/>
          <p:nvPr/>
        </p:nvCxnSpPr>
        <p:spPr>
          <a:xfrm>
            <a:off x="539552" y="1628800"/>
            <a:ext cx="41764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9552" y="2636912"/>
            <a:ext cx="41764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6" idx="1"/>
            <a:endCxn id="5" idx="1"/>
          </p:cNvCxnSpPr>
          <p:nvPr/>
        </p:nvCxnSpPr>
        <p:spPr>
          <a:xfrm flipV="1">
            <a:off x="539552" y="2130418"/>
            <a:ext cx="4173438" cy="24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1"/>
          </p:cNvCxnSpPr>
          <p:nvPr/>
        </p:nvCxnSpPr>
        <p:spPr>
          <a:xfrm flipV="1">
            <a:off x="539552" y="1196752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204864"/>
            <a:ext cx="159067" cy="28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196752"/>
            <a:ext cx="176190" cy="318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5" y="3645024"/>
            <a:ext cx="1207985" cy="639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/>
        </p:nvCxnSpPr>
        <p:spPr>
          <a:xfrm flipH="1" flipV="1">
            <a:off x="1547664" y="4005064"/>
            <a:ext cx="72008" cy="237626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2568281"/>
            <a:ext cx="4211960" cy="428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val 15"/>
          <p:cNvSpPr/>
          <p:nvPr/>
        </p:nvSpPr>
        <p:spPr>
          <a:xfrm>
            <a:off x="571204" y="209867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Diffusion is responsible for losses inside the gas cell</a:t>
            </a:r>
          </a:p>
          <a:p>
            <a:r>
              <a:rPr lang="en-US" dirty="0" smtClean="0"/>
              <a:t>In order to reduce </a:t>
            </a:r>
            <a:r>
              <a:rPr lang="en-US" dirty="0" smtClean="0"/>
              <a:t>it </a:t>
            </a:r>
            <a:r>
              <a:rPr lang="en-US" dirty="0" smtClean="0"/>
              <a:t>the flow should be laminar and smooth</a:t>
            </a:r>
          </a:p>
          <a:p>
            <a:r>
              <a:rPr lang="en-US" dirty="0" smtClean="0"/>
              <a:t>There is a certain minimal level of unavoidable diffusive losses</a:t>
            </a:r>
          </a:p>
          <a:p>
            <a:r>
              <a:rPr lang="en-US" dirty="0" smtClean="0"/>
              <a:t>The horn cell provides rate of diffusive losses which </a:t>
            </a:r>
            <a:r>
              <a:rPr lang="en-US" dirty="0" smtClean="0"/>
              <a:t>are very </a:t>
            </a:r>
            <a:r>
              <a:rPr lang="en-US" dirty="0" smtClean="0"/>
              <a:t>close to the minimal </a:t>
            </a:r>
            <a:r>
              <a:rPr lang="en-US" dirty="0" smtClean="0"/>
              <a:t>ones</a:t>
            </a:r>
          </a:p>
          <a:p>
            <a:r>
              <a:rPr lang="en-US" dirty="0" smtClean="0"/>
              <a:t>Change of the cell improves the transport efficiency by factor of 3.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Experimental setup</a:t>
            </a:r>
          </a:p>
          <a:p>
            <a:r>
              <a:rPr lang="en-US" dirty="0" smtClean="0"/>
              <a:t>Model</a:t>
            </a:r>
          </a:p>
          <a:p>
            <a:r>
              <a:rPr lang="en-US" dirty="0" smtClean="0"/>
              <a:t>Comparison experiment/simulation</a:t>
            </a:r>
          </a:p>
          <a:p>
            <a:r>
              <a:rPr lang="en-US" dirty="0" smtClean="0"/>
              <a:t>New design</a:t>
            </a:r>
          </a:p>
          <a:p>
            <a:r>
              <a:rPr lang="en-US" dirty="0" smtClean="0"/>
              <a:t>Validation</a:t>
            </a:r>
          </a:p>
          <a:p>
            <a:r>
              <a:rPr lang="en-US" dirty="0" smtClean="0"/>
              <a:t>Conclusions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2780928"/>
            <a:ext cx="5929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Thank you for your attention</a:t>
            </a:r>
            <a:endParaRPr lang="nl-BE" sz="3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laser pulse</a:t>
            </a:r>
            <a:endParaRPr lang="nl-BE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323528" y="1196752"/>
          <a:ext cx="424847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323528" y="3933056"/>
          <a:ext cx="446449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716016" y="1196752"/>
          <a:ext cx="421196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372200" y="4077072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signal</a:t>
            </a:r>
            <a:endParaRPr lang="nl-BE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5220072" y="4581128"/>
          <a:ext cx="3731057" cy="894581"/>
        </p:xfrm>
        <a:graphic>
          <a:graphicData uri="http://schemas.openxmlformats.org/presentationml/2006/ole">
            <p:oleObj spid="_x0000_s4097" name="Equation" r:id="rId6" imgW="1625600" imgH="3937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Graphic spid="7" grpId="0">
        <p:bldAsOne/>
      </p:bldGraphic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repetition laser pulses</a:t>
            </a:r>
            <a:endParaRPr lang="nl-BE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395536" y="1340768"/>
          <a:ext cx="5472608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67544" y="4005064"/>
          <a:ext cx="7704855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3735"/>
                <a:gridCol w="2191289"/>
                <a:gridCol w="4099831"/>
              </a:tblGrid>
              <a:tr h="520938">
                <a:tc>
                  <a:txBody>
                    <a:bodyPr/>
                    <a:lstStyle/>
                    <a:p>
                      <a:r>
                        <a:rPr lang="en-US" dirty="0" smtClean="0"/>
                        <a:t>Pressure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</a:t>
                      </a:r>
                      <a:r>
                        <a:rPr lang="en-US" baseline="0" dirty="0" smtClean="0"/>
                        <a:t> of the signal</a:t>
                      </a:r>
                    </a:p>
                    <a:p>
                      <a:r>
                        <a:rPr lang="en-US" baseline="0" dirty="0" smtClean="0"/>
                        <a:t>(calculated)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Maximum of the</a:t>
                      </a:r>
                      <a:r>
                        <a:rPr lang="en-US" baseline="0" dirty="0" smtClean="0"/>
                        <a:t> signal position (calculated)</a:t>
                      </a:r>
                      <a:endParaRPr lang="nl-BE" dirty="0"/>
                    </a:p>
                  </a:txBody>
                  <a:tcPr/>
                </a:tc>
              </a:tr>
              <a:tr h="301813">
                <a:tc>
                  <a:txBody>
                    <a:bodyPr/>
                    <a:lstStyle/>
                    <a:p>
                      <a:r>
                        <a:rPr lang="en-US" dirty="0" smtClean="0"/>
                        <a:t>480 mbar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 ms (240 ms)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305 ms (650 ms)</a:t>
                      </a:r>
                      <a:endParaRPr lang="nl-BE" dirty="0"/>
                    </a:p>
                  </a:txBody>
                  <a:tcPr/>
                </a:tc>
              </a:tr>
              <a:tr h="301813">
                <a:tc>
                  <a:txBody>
                    <a:bodyPr/>
                    <a:lstStyle/>
                    <a:p>
                      <a:r>
                        <a:rPr lang="en-US" dirty="0" smtClean="0"/>
                        <a:t>400 mbar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 ms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460 ms</a:t>
                      </a:r>
                      <a:endParaRPr lang="nl-BE" dirty="0"/>
                    </a:p>
                  </a:txBody>
                  <a:tcPr/>
                </a:tc>
              </a:tr>
              <a:tr h="301813">
                <a:tc>
                  <a:txBody>
                    <a:bodyPr/>
                    <a:lstStyle/>
                    <a:p>
                      <a:r>
                        <a:rPr lang="en-US" dirty="0" smtClean="0"/>
                        <a:t>300 mbar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 ms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560 ms</a:t>
                      </a:r>
                      <a:endParaRPr lang="nl-BE" dirty="0"/>
                    </a:p>
                  </a:txBody>
                  <a:tcPr/>
                </a:tc>
              </a:tr>
              <a:tr h="301813"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r>
                        <a:rPr lang="en-US" baseline="0" dirty="0" smtClean="0"/>
                        <a:t> mbar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 ms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740 ms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444208" y="1556792"/>
            <a:ext cx="25058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Cyclotron:</a:t>
            </a:r>
          </a:p>
          <a:p>
            <a:r>
              <a:rPr lang="en-US" dirty="0" smtClean="0"/>
              <a:t>50 ms ON</a:t>
            </a:r>
          </a:p>
          <a:p>
            <a:r>
              <a:rPr lang="en-US" dirty="0" smtClean="0"/>
              <a:t>1500 ms OFF</a:t>
            </a:r>
          </a:p>
          <a:p>
            <a:endParaRPr lang="en-US" dirty="0" smtClean="0"/>
          </a:p>
          <a:p>
            <a:r>
              <a:rPr lang="en-US" dirty="0" smtClean="0"/>
              <a:t>Laser repetition 100Hz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wrong?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35280" cy="4937760"/>
          </a:xfrm>
        </p:spPr>
        <p:txBody>
          <a:bodyPr/>
          <a:lstStyle/>
          <a:p>
            <a:r>
              <a:rPr lang="en-US" dirty="0" smtClean="0"/>
              <a:t>Diffusion coefficient?</a:t>
            </a:r>
          </a:p>
          <a:p>
            <a:pPr lvl="1"/>
            <a:r>
              <a:rPr lang="en-US" dirty="0" smtClean="0"/>
              <a:t>Not affect time</a:t>
            </a:r>
          </a:p>
          <a:p>
            <a:r>
              <a:rPr lang="en-US" dirty="0" smtClean="0"/>
              <a:t>Heat transfer is the cell?</a:t>
            </a:r>
          </a:p>
          <a:p>
            <a:pPr lvl="1"/>
            <a:r>
              <a:rPr lang="en-US" dirty="0" smtClean="0"/>
              <a:t>Not sufficient at all</a:t>
            </a:r>
          </a:p>
          <a:p>
            <a:r>
              <a:rPr lang="en-US" dirty="0" smtClean="0"/>
              <a:t>Stopping area location?</a:t>
            </a:r>
          </a:p>
          <a:p>
            <a:pPr lvl="1"/>
            <a:r>
              <a:rPr lang="en-US" dirty="0" smtClean="0"/>
              <a:t>Depends on window thickness known with 20% tolerance</a:t>
            </a:r>
          </a:p>
          <a:p>
            <a:endParaRPr lang="nl-BE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403648" y="3861048"/>
          <a:ext cx="626469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Evacuation time (p=480 mbar)</a:t>
            </a:r>
            <a:endParaRPr lang="nl-BE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4725144"/>
            <a:ext cx="602761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Position of maximum – weighted average of the function </a:t>
            </a:r>
          </a:p>
          <a:p>
            <a:r>
              <a:rPr lang="en-US" dirty="0" smtClean="0"/>
              <a:t>In experiment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max</a:t>
            </a:r>
            <a:r>
              <a:rPr lang="en-US" dirty="0" smtClean="0"/>
              <a:t>=305 ms =&gt; Stopping distance &lt;20mm.</a:t>
            </a:r>
          </a:p>
          <a:p>
            <a:endParaRPr lang="en-US" dirty="0" smtClean="0"/>
          </a:p>
          <a:p>
            <a:r>
              <a:rPr lang="en-US" sz="2400" dirty="0" smtClean="0"/>
              <a:t>Assume stopping distance to be 19 mm.</a:t>
            </a:r>
            <a:endParaRPr lang="nl-BE" sz="2400" dirty="0"/>
          </a:p>
        </p:txBody>
      </p:sp>
      <p:grpSp>
        <p:nvGrpSpPr>
          <p:cNvPr id="3" name="Group 163"/>
          <p:cNvGrpSpPr/>
          <p:nvPr/>
        </p:nvGrpSpPr>
        <p:grpSpPr>
          <a:xfrm>
            <a:off x="4886666" y="1303456"/>
            <a:ext cx="3486180" cy="3170152"/>
            <a:chOff x="4886666" y="1303456"/>
            <a:chExt cx="3486180" cy="3170152"/>
          </a:xfrm>
        </p:grpSpPr>
        <p:sp>
          <p:nvSpPr>
            <p:cNvPr id="12" name="Rectangle 11"/>
            <p:cNvSpPr/>
            <p:nvPr/>
          </p:nvSpPr>
          <p:spPr>
            <a:xfrm>
              <a:off x="5076056" y="1412776"/>
              <a:ext cx="2808312" cy="26642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86666" y="1305256"/>
              <a:ext cx="3486180" cy="3168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6197" r="11182" b="6818"/>
            <a:stretch>
              <a:fillRect/>
            </a:stretch>
          </p:blipFill>
          <p:spPr bwMode="auto">
            <a:xfrm>
              <a:off x="5076056" y="1303456"/>
              <a:ext cx="2882076" cy="2954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5292080" y="2276872"/>
              <a:ext cx="2249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 mm from window</a:t>
              </a:r>
              <a:endParaRPr lang="nl-BE" dirty="0"/>
            </a:p>
          </p:txBody>
        </p:sp>
      </p:grpSp>
      <p:pic>
        <p:nvPicPr>
          <p:cNvPr id="13" name="Picture 12" descr="plane.png"/>
          <p:cNvPicPr>
            <a:picLocks noChangeAspect="1"/>
          </p:cNvPicPr>
          <p:nvPr/>
        </p:nvPicPr>
        <p:blipFill>
          <a:blip r:embed="rId3" cstate="print"/>
          <a:srcRect l="8001" t="16400" r="9051" b="21651"/>
          <a:stretch>
            <a:fillRect/>
          </a:stretch>
        </p:blipFill>
        <p:spPr>
          <a:xfrm>
            <a:off x="5975648" y="4437112"/>
            <a:ext cx="3168352" cy="2366237"/>
          </a:xfrm>
          <a:prstGeom prst="rect">
            <a:avLst/>
          </a:prstGeom>
        </p:spPr>
      </p:pic>
      <p:grpSp>
        <p:nvGrpSpPr>
          <p:cNvPr id="4" name="Group 162"/>
          <p:cNvGrpSpPr/>
          <p:nvPr/>
        </p:nvGrpSpPr>
        <p:grpSpPr>
          <a:xfrm>
            <a:off x="395288" y="1268413"/>
            <a:ext cx="3284537" cy="3268662"/>
            <a:chOff x="395288" y="1268413"/>
            <a:chExt cx="3284537" cy="3268662"/>
          </a:xfrm>
        </p:grpSpPr>
        <p:grpSp>
          <p:nvGrpSpPr>
            <p:cNvPr id="6" name="Group 4"/>
            <p:cNvGrpSpPr>
              <a:grpSpLocks noChangeAspect="1"/>
            </p:cNvGrpSpPr>
            <p:nvPr/>
          </p:nvGrpSpPr>
          <p:grpSpPr bwMode="auto">
            <a:xfrm>
              <a:off x="414276" y="1268760"/>
              <a:ext cx="3213100" cy="3240087"/>
              <a:chOff x="40" y="799"/>
              <a:chExt cx="2024" cy="2041"/>
            </a:xfrm>
          </p:grpSpPr>
          <p:sp>
            <p:nvSpPr>
              <p:cNvPr id="1843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0" y="799"/>
                <a:ext cx="2024" cy="20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37" name="Freeform 5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601" y="1910"/>
                  </a:cxn>
                  <a:cxn ang="0">
                    <a:pos x="1061" y="1910"/>
                  </a:cxn>
                  <a:cxn ang="0">
                    <a:pos x="1067" y="1871"/>
                  </a:cxn>
                  <a:cxn ang="0">
                    <a:pos x="1079" y="1821"/>
                  </a:cxn>
                  <a:cxn ang="0">
                    <a:pos x="1092" y="1775"/>
                  </a:cxn>
                  <a:cxn ang="0">
                    <a:pos x="1062" y="1748"/>
                  </a:cxn>
                  <a:cxn ang="0">
                    <a:pos x="1027" y="1717"/>
                  </a:cxn>
                  <a:cxn ang="0">
                    <a:pos x="998" y="1698"/>
                  </a:cxn>
                  <a:cxn ang="0">
                    <a:pos x="975" y="1672"/>
                  </a:cxn>
                  <a:cxn ang="0">
                    <a:pos x="940" y="1649"/>
                  </a:cxn>
                  <a:cxn ang="0">
                    <a:pos x="905" y="1634"/>
                  </a:cxn>
                  <a:cxn ang="0">
                    <a:pos x="868" y="1621"/>
                  </a:cxn>
                  <a:cxn ang="0">
                    <a:pos x="818" y="1602"/>
                  </a:cxn>
                  <a:cxn ang="0">
                    <a:pos x="784" y="1589"/>
                  </a:cxn>
                  <a:cxn ang="0">
                    <a:pos x="749" y="1576"/>
                  </a:cxn>
                  <a:cxn ang="0">
                    <a:pos x="714" y="1563"/>
                  </a:cxn>
                  <a:cxn ang="0">
                    <a:pos x="663" y="1543"/>
                  </a:cxn>
                  <a:cxn ang="0">
                    <a:pos x="627" y="1530"/>
                  </a:cxn>
                  <a:cxn ang="0">
                    <a:pos x="592" y="1518"/>
                  </a:cxn>
                  <a:cxn ang="0">
                    <a:pos x="540" y="1505"/>
                  </a:cxn>
                  <a:cxn ang="0">
                    <a:pos x="505" y="1498"/>
                  </a:cxn>
                  <a:cxn ang="0">
                    <a:pos x="453" y="1486"/>
                  </a:cxn>
                  <a:cxn ang="0">
                    <a:pos x="422" y="1466"/>
                  </a:cxn>
                  <a:cxn ang="0">
                    <a:pos x="394" y="1447"/>
                  </a:cxn>
                  <a:cxn ang="0">
                    <a:pos x="366" y="1428"/>
                  </a:cxn>
                  <a:cxn ang="0">
                    <a:pos x="317" y="1408"/>
                  </a:cxn>
                  <a:cxn ang="0">
                    <a:pos x="279" y="1394"/>
                  </a:cxn>
                  <a:cxn ang="0">
                    <a:pos x="244" y="1382"/>
                  </a:cxn>
                  <a:cxn ang="0">
                    <a:pos x="192" y="1385"/>
                  </a:cxn>
                  <a:cxn ang="0">
                    <a:pos x="157" y="1405"/>
                  </a:cxn>
                  <a:cxn ang="0">
                    <a:pos x="131" y="1428"/>
                  </a:cxn>
                  <a:cxn ang="0">
                    <a:pos x="116" y="1466"/>
                  </a:cxn>
                  <a:cxn ang="0">
                    <a:pos x="105" y="1505"/>
                  </a:cxn>
                  <a:cxn ang="0">
                    <a:pos x="122" y="1536"/>
                  </a:cxn>
                  <a:cxn ang="0">
                    <a:pos x="146" y="1563"/>
                  </a:cxn>
                  <a:cxn ang="0">
                    <a:pos x="174" y="1595"/>
                  </a:cxn>
                  <a:cxn ang="0">
                    <a:pos x="198" y="1621"/>
                  </a:cxn>
                  <a:cxn ang="0">
                    <a:pos x="227" y="1654"/>
                  </a:cxn>
                  <a:cxn ang="0">
                    <a:pos x="244" y="1680"/>
                  </a:cxn>
                  <a:cxn ang="0">
                    <a:pos x="271" y="1717"/>
                  </a:cxn>
                  <a:cxn ang="0">
                    <a:pos x="296" y="1751"/>
                  </a:cxn>
                  <a:cxn ang="0">
                    <a:pos x="320" y="1775"/>
                  </a:cxn>
                  <a:cxn ang="0">
                    <a:pos x="349" y="1799"/>
                  </a:cxn>
                  <a:cxn ang="0">
                    <a:pos x="383" y="1826"/>
                  </a:cxn>
                  <a:cxn ang="0">
                    <a:pos x="418" y="1842"/>
                  </a:cxn>
                  <a:cxn ang="0">
                    <a:pos x="457" y="1852"/>
                  </a:cxn>
                  <a:cxn ang="0">
                    <a:pos x="488" y="1878"/>
                  </a:cxn>
                  <a:cxn ang="0">
                    <a:pos x="521" y="1910"/>
                  </a:cxn>
                  <a:cxn ang="0">
                    <a:pos x="1601" y="0"/>
                  </a:cxn>
                </a:cxnLst>
                <a:rect l="0" t="0" r="r" b="b"/>
                <a:pathLst>
                  <a:path w="1601" h="1910">
                    <a:moveTo>
                      <a:pt x="0" y="0"/>
                    </a:moveTo>
                    <a:lnTo>
                      <a:pt x="1601" y="0"/>
                    </a:lnTo>
                    <a:lnTo>
                      <a:pt x="1601" y="1910"/>
                    </a:lnTo>
                    <a:lnTo>
                      <a:pt x="0" y="1910"/>
                    </a:lnTo>
                    <a:lnTo>
                      <a:pt x="0" y="0"/>
                    </a:lnTo>
                    <a:close/>
                    <a:moveTo>
                      <a:pt x="1061" y="1910"/>
                    </a:moveTo>
                    <a:lnTo>
                      <a:pt x="1062" y="1903"/>
                    </a:lnTo>
                    <a:lnTo>
                      <a:pt x="1064" y="1891"/>
                    </a:lnTo>
                    <a:lnTo>
                      <a:pt x="1067" y="1871"/>
                    </a:lnTo>
                    <a:lnTo>
                      <a:pt x="1070" y="1852"/>
                    </a:lnTo>
                    <a:lnTo>
                      <a:pt x="1074" y="1833"/>
                    </a:lnTo>
                    <a:lnTo>
                      <a:pt x="1079" y="1821"/>
                    </a:lnTo>
                    <a:lnTo>
                      <a:pt x="1084" y="1814"/>
                    </a:lnTo>
                    <a:lnTo>
                      <a:pt x="1095" y="1794"/>
                    </a:lnTo>
                    <a:lnTo>
                      <a:pt x="1092" y="1775"/>
                    </a:lnTo>
                    <a:lnTo>
                      <a:pt x="1079" y="1763"/>
                    </a:lnTo>
                    <a:lnTo>
                      <a:pt x="1071" y="1756"/>
                    </a:lnTo>
                    <a:lnTo>
                      <a:pt x="1062" y="1748"/>
                    </a:lnTo>
                    <a:lnTo>
                      <a:pt x="1049" y="1736"/>
                    </a:lnTo>
                    <a:lnTo>
                      <a:pt x="1045" y="1732"/>
                    </a:lnTo>
                    <a:lnTo>
                      <a:pt x="1027" y="1717"/>
                    </a:lnTo>
                    <a:lnTo>
                      <a:pt x="1027" y="1717"/>
                    </a:lnTo>
                    <a:lnTo>
                      <a:pt x="1010" y="1706"/>
                    </a:lnTo>
                    <a:lnTo>
                      <a:pt x="998" y="1698"/>
                    </a:lnTo>
                    <a:lnTo>
                      <a:pt x="992" y="1693"/>
                    </a:lnTo>
                    <a:lnTo>
                      <a:pt x="980" y="1678"/>
                    </a:lnTo>
                    <a:lnTo>
                      <a:pt x="975" y="1672"/>
                    </a:lnTo>
                    <a:lnTo>
                      <a:pt x="964" y="1659"/>
                    </a:lnTo>
                    <a:lnTo>
                      <a:pt x="958" y="1656"/>
                    </a:lnTo>
                    <a:lnTo>
                      <a:pt x="940" y="1649"/>
                    </a:lnTo>
                    <a:lnTo>
                      <a:pt x="923" y="1641"/>
                    </a:lnTo>
                    <a:lnTo>
                      <a:pt x="920" y="1640"/>
                    </a:lnTo>
                    <a:lnTo>
                      <a:pt x="905" y="1634"/>
                    </a:lnTo>
                    <a:lnTo>
                      <a:pt x="888" y="1628"/>
                    </a:lnTo>
                    <a:lnTo>
                      <a:pt x="871" y="1621"/>
                    </a:lnTo>
                    <a:lnTo>
                      <a:pt x="868" y="1621"/>
                    </a:lnTo>
                    <a:lnTo>
                      <a:pt x="853" y="1615"/>
                    </a:lnTo>
                    <a:lnTo>
                      <a:pt x="836" y="1608"/>
                    </a:lnTo>
                    <a:lnTo>
                      <a:pt x="818" y="1602"/>
                    </a:lnTo>
                    <a:lnTo>
                      <a:pt x="817" y="1601"/>
                    </a:lnTo>
                    <a:lnTo>
                      <a:pt x="801" y="1595"/>
                    </a:lnTo>
                    <a:lnTo>
                      <a:pt x="784" y="1589"/>
                    </a:lnTo>
                    <a:lnTo>
                      <a:pt x="766" y="1582"/>
                    </a:lnTo>
                    <a:lnTo>
                      <a:pt x="765" y="1582"/>
                    </a:lnTo>
                    <a:lnTo>
                      <a:pt x="749" y="1576"/>
                    </a:lnTo>
                    <a:lnTo>
                      <a:pt x="731" y="1569"/>
                    </a:lnTo>
                    <a:lnTo>
                      <a:pt x="714" y="1563"/>
                    </a:lnTo>
                    <a:lnTo>
                      <a:pt x="714" y="1563"/>
                    </a:lnTo>
                    <a:lnTo>
                      <a:pt x="696" y="1556"/>
                    </a:lnTo>
                    <a:lnTo>
                      <a:pt x="679" y="1550"/>
                    </a:lnTo>
                    <a:lnTo>
                      <a:pt x="663" y="1543"/>
                    </a:lnTo>
                    <a:lnTo>
                      <a:pt x="662" y="1543"/>
                    </a:lnTo>
                    <a:lnTo>
                      <a:pt x="644" y="1537"/>
                    </a:lnTo>
                    <a:lnTo>
                      <a:pt x="627" y="1530"/>
                    </a:lnTo>
                    <a:lnTo>
                      <a:pt x="611" y="1524"/>
                    </a:lnTo>
                    <a:lnTo>
                      <a:pt x="610" y="1524"/>
                    </a:lnTo>
                    <a:lnTo>
                      <a:pt x="592" y="1518"/>
                    </a:lnTo>
                    <a:lnTo>
                      <a:pt x="575" y="1513"/>
                    </a:lnTo>
                    <a:lnTo>
                      <a:pt x="557" y="1509"/>
                    </a:lnTo>
                    <a:lnTo>
                      <a:pt x="540" y="1505"/>
                    </a:lnTo>
                    <a:lnTo>
                      <a:pt x="537" y="1505"/>
                    </a:lnTo>
                    <a:lnTo>
                      <a:pt x="522" y="1502"/>
                    </a:lnTo>
                    <a:lnTo>
                      <a:pt x="505" y="1498"/>
                    </a:lnTo>
                    <a:lnTo>
                      <a:pt x="488" y="1494"/>
                    </a:lnTo>
                    <a:lnTo>
                      <a:pt x="470" y="1490"/>
                    </a:lnTo>
                    <a:lnTo>
                      <a:pt x="453" y="1486"/>
                    </a:lnTo>
                    <a:lnTo>
                      <a:pt x="452" y="1486"/>
                    </a:lnTo>
                    <a:lnTo>
                      <a:pt x="435" y="1476"/>
                    </a:lnTo>
                    <a:lnTo>
                      <a:pt x="422" y="1466"/>
                    </a:lnTo>
                    <a:lnTo>
                      <a:pt x="418" y="1463"/>
                    </a:lnTo>
                    <a:lnTo>
                      <a:pt x="401" y="1451"/>
                    </a:lnTo>
                    <a:lnTo>
                      <a:pt x="394" y="1447"/>
                    </a:lnTo>
                    <a:lnTo>
                      <a:pt x="383" y="1439"/>
                    </a:lnTo>
                    <a:lnTo>
                      <a:pt x="366" y="1428"/>
                    </a:lnTo>
                    <a:lnTo>
                      <a:pt x="366" y="1428"/>
                    </a:lnTo>
                    <a:lnTo>
                      <a:pt x="349" y="1421"/>
                    </a:lnTo>
                    <a:lnTo>
                      <a:pt x="331" y="1414"/>
                    </a:lnTo>
                    <a:lnTo>
                      <a:pt x="317" y="1408"/>
                    </a:lnTo>
                    <a:lnTo>
                      <a:pt x="314" y="1407"/>
                    </a:lnTo>
                    <a:lnTo>
                      <a:pt x="296" y="1401"/>
                    </a:lnTo>
                    <a:lnTo>
                      <a:pt x="279" y="1394"/>
                    </a:lnTo>
                    <a:lnTo>
                      <a:pt x="264" y="1389"/>
                    </a:lnTo>
                    <a:lnTo>
                      <a:pt x="261" y="1388"/>
                    </a:lnTo>
                    <a:lnTo>
                      <a:pt x="244" y="1382"/>
                    </a:lnTo>
                    <a:lnTo>
                      <a:pt x="227" y="1377"/>
                    </a:lnTo>
                    <a:lnTo>
                      <a:pt x="209" y="1378"/>
                    </a:lnTo>
                    <a:lnTo>
                      <a:pt x="192" y="1385"/>
                    </a:lnTo>
                    <a:lnTo>
                      <a:pt x="183" y="1389"/>
                    </a:lnTo>
                    <a:lnTo>
                      <a:pt x="174" y="1394"/>
                    </a:lnTo>
                    <a:lnTo>
                      <a:pt x="157" y="1405"/>
                    </a:lnTo>
                    <a:lnTo>
                      <a:pt x="151" y="1408"/>
                    </a:lnTo>
                    <a:lnTo>
                      <a:pt x="140" y="1417"/>
                    </a:lnTo>
                    <a:lnTo>
                      <a:pt x="131" y="1428"/>
                    </a:lnTo>
                    <a:lnTo>
                      <a:pt x="123" y="1447"/>
                    </a:lnTo>
                    <a:lnTo>
                      <a:pt x="122" y="1448"/>
                    </a:lnTo>
                    <a:lnTo>
                      <a:pt x="116" y="1466"/>
                    </a:lnTo>
                    <a:lnTo>
                      <a:pt x="110" y="1486"/>
                    </a:lnTo>
                    <a:lnTo>
                      <a:pt x="105" y="1503"/>
                    </a:lnTo>
                    <a:lnTo>
                      <a:pt x="105" y="1505"/>
                    </a:lnTo>
                    <a:lnTo>
                      <a:pt x="105" y="1505"/>
                    </a:lnTo>
                    <a:lnTo>
                      <a:pt x="115" y="1524"/>
                    </a:lnTo>
                    <a:lnTo>
                      <a:pt x="122" y="1536"/>
                    </a:lnTo>
                    <a:lnTo>
                      <a:pt x="128" y="1543"/>
                    </a:lnTo>
                    <a:lnTo>
                      <a:pt x="140" y="1556"/>
                    </a:lnTo>
                    <a:lnTo>
                      <a:pt x="146" y="1563"/>
                    </a:lnTo>
                    <a:lnTo>
                      <a:pt x="157" y="1575"/>
                    </a:lnTo>
                    <a:lnTo>
                      <a:pt x="163" y="1582"/>
                    </a:lnTo>
                    <a:lnTo>
                      <a:pt x="174" y="1595"/>
                    </a:lnTo>
                    <a:lnTo>
                      <a:pt x="180" y="1601"/>
                    </a:lnTo>
                    <a:lnTo>
                      <a:pt x="192" y="1614"/>
                    </a:lnTo>
                    <a:lnTo>
                      <a:pt x="198" y="1621"/>
                    </a:lnTo>
                    <a:lnTo>
                      <a:pt x="209" y="1634"/>
                    </a:lnTo>
                    <a:lnTo>
                      <a:pt x="215" y="1640"/>
                    </a:lnTo>
                    <a:lnTo>
                      <a:pt x="227" y="1654"/>
                    </a:lnTo>
                    <a:lnTo>
                      <a:pt x="230" y="1659"/>
                    </a:lnTo>
                    <a:lnTo>
                      <a:pt x="243" y="1678"/>
                    </a:lnTo>
                    <a:lnTo>
                      <a:pt x="244" y="1680"/>
                    </a:lnTo>
                    <a:lnTo>
                      <a:pt x="257" y="1698"/>
                    </a:lnTo>
                    <a:lnTo>
                      <a:pt x="261" y="1704"/>
                    </a:lnTo>
                    <a:lnTo>
                      <a:pt x="271" y="1717"/>
                    </a:lnTo>
                    <a:lnTo>
                      <a:pt x="279" y="1727"/>
                    </a:lnTo>
                    <a:lnTo>
                      <a:pt x="286" y="1736"/>
                    </a:lnTo>
                    <a:lnTo>
                      <a:pt x="296" y="1751"/>
                    </a:lnTo>
                    <a:lnTo>
                      <a:pt x="300" y="1756"/>
                    </a:lnTo>
                    <a:lnTo>
                      <a:pt x="314" y="1766"/>
                    </a:lnTo>
                    <a:lnTo>
                      <a:pt x="320" y="1775"/>
                    </a:lnTo>
                    <a:lnTo>
                      <a:pt x="331" y="1784"/>
                    </a:lnTo>
                    <a:lnTo>
                      <a:pt x="343" y="1794"/>
                    </a:lnTo>
                    <a:lnTo>
                      <a:pt x="349" y="1799"/>
                    </a:lnTo>
                    <a:lnTo>
                      <a:pt x="365" y="1814"/>
                    </a:lnTo>
                    <a:lnTo>
                      <a:pt x="366" y="1814"/>
                    </a:lnTo>
                    <a:lnTo>
                      <a:pt x="383" y="1826"/>
                    </a:lnTo>
                    <a:lnTo>
                      <a:pt x="395" y="1833"/>
                    </a:lnTo>
                    <a:lnTo>
                      <a:pt x="401" y="1836"/>
                    </a:lnTo>
                    <a:lnTo>
                      <a:pt x="418" y="1842"/>
                    </a:lnTo>
                    <a:lnTo>
                      <a:pt x="435" y="1846"/>
                    </a:lnTo>
                    <a:lnTo>
                      <a:pt x="453" y="1849"/>
                    </a:lnTo>
                    <a:lnTo>
                      <a:pt x="457" y="1852"/>
                    </a:lnTo>
                    <a:lnTo>
                      <a:pt x="470" y="1862"/>
                    </a:lnTo>
                    <a:lnTo>
                      <a:pt x="480" y="1871"/>
                    </a:lnTo>
                    <a:lnTo>
                      <a:pt x="488" y="1878"/>
                    </a:lnTo>
                    <a:lnTo>
                      <a:pt x="500" y="1891"/>
                    </a:lnTo>
                    <a:lnTo>
                      <a:pt x="505" y="1895"/>
                    </a:lnTo>
                    <a:lnTo>
                      <a:pt x="521" y="1910"/>
                    </a:lnTo>
                    <a:lnTo>
                      <a:pt x="0" y="1910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910"/>
                    </a:lnTo>
                    <a:lnTo>
                      <a:pt x="1061" y="191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38" name="Freeform 6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074" y="1833"/>
                  </a:cxn>
                  <a:cxn ang="0">
                    <a:pos x="1071" y="1756"/>
                  </a:cxn>
                  <a:cxn ang="0">
                    <a:pos x="1010" y="1706"/>
                  </a:cxn>
                  <a:cxn ang="0">
                    <a:pos x="958" y="1656"/>
                  </a:cxn>
                  <a:cxn ang="0">
                    <a:pos x="871" y="1621"/>
                  </a:cxn>
                  <a:cxn ang="0">
                    <a:pos x="801" y="1595"/>
                  </a:cxn>
                  <a:cxn ang="0">
                    <a:pos x="714" y="1563"/>
                  </a:cxn>
                  <a:cxn ang="0">
                    <a:pos x="644" y="1537"/>
                  </a:cxn>
                  <a:cxn ang="0">
                    <a:pos x="557" y="1509"/>
                  </a:cxn>
                  <a:cxn ang="0">
                    <a:pos x="470" y="1490"/>
                  </a:cxn>
                  <a:cxn ang="0">
                    <a:pos x="401" y="1451"/>
                  </a:cxn>
                  <a:cxn ang="0">
                    <a:pos x="331" y="1414"/>
                  </a:cxn>
                  <a:cxn ang="0">
                    <a:pos x="261" y="1388"/>
                  </a:cxn>
                  <a:cxn ang="0">
                    <a:pos x="174" y="1394"/>
                  </a:cxn>
                  <a:cxn ang="0">
                    <a:pos x="122" y="1448"/>
                  </a:cxn>
                  <a:cxn ang="0">
                    <a:pos x="115" y="1524"/>
                  </a:cxn>
                  <a:cxn ang="0">
                    <a:pos x="163" y="1582"/>
                  </a:cxn>
                  <a:cxn ang="0">
                    <a:pos x="215" y="1640"/>
                  </a:cxn>
                  <a:cxn ang="0">
                    <a:pos x="261" y="1704"/>
                  </a:cxn>
                  <a:cxn ang="0">
                    <a:pos x="314" y="1766"/>
                  </a:cxn>
                  <a:cxn ang="0">
                    <a:pos x="366" y="1814"/>
                  </a:cxn>
                  <a:cxn ang="0">
                    <a:pos x="453" y="1849"/>
                  </a:cxn>
                  <a:cxn ang="0">
                    <a:pos x="505" y="1895"/>
                  </a:cxn>
                  <a:cxn ang="0">
                    <a:pos x="1061" y="1910"/>
                  </a:cxn>
                  <a:cxn ang="0">
                    <a:pos x="1219" y="1852"/>
                  </a:cxn>
                  <a:cxn ang="0">
                    <a:pos x="1279" y="1794"/>
                  </a:cxn>
                  <a:cxn ang="0">
                    <a:pos x="1278" y="1678"/>
                  </a:cxn>
                  <a:cxn ang="0">
                    <a:pos x="1243" y="1601"/>
                  </a:cxn>
                  <a:cxn ang="0">
                    <a:pos x="1166" y="1564"/>
                  </a:cxn>
                  <a:cxn ang="0">
                    <a:pos x="1088" y="1543"/>
                  </a:cxn>
                  <a:cxn ang="0">
                    <a:pos x="992" y="1524"/>
                  </a:cxn>
                  <a:cxn ang="0">
                    <a:pos x="905" y="1512"/>
                  </a:cxn>
                  <a:cxn ang="0">
                    <a:pos x="818" y="1497"/>
                  </a:cxn>
                  <a:cxn ang="0">
                    <a:pos x="731" y="1466"/>
                  </a:cxn>
                  <a:cxn ang="0">
                    <a:pos x="662" y="1440"/>
                  </a:cxn>
                  <a:cxn ang="0">
                    <a:pos x="577" y="1408"/>
                  </a:cxn>
                  <a:cxn ang="0">
                    <a:pos x="505" y="1382"/>
                  </a:cxn>
                  <a:cxn ang="0">
                    <a:pos x="418" y="1361"/>
                  </a:cxn>
                  <a:cxn ang="0">
                    <a:pos x="353" y="1312"/>
                  </a:cxn>
                  <a:cxn ang="0">
                    <a:pos x="291" y="1273"/>
                  </a:cxn>
                  <a:cxn ang="0">
                    <a:pos x="227" y="1231"/>
                  </a:cxn>
                  <a:cxn ang="0">
                    <a:pos x="122" y="1231"/>
                  </a:cxn>
                  <a:cxn ang="0">
                    <a:pos x="53" y="1269"/>
                  </a:cxn>
                  <a:cxn ang="0">
                    <a:pos x="3" y="1331"/>
                  </a:cxn>
                  <a:cxn ang="0">
                    <a:pos x="0" y="1389"/>
                  </a:cxn>
                  <a:cxn ang="0">
                    <a:pos x="53" y="1483"/>
                  </a:cxn>
                  <a:cxn ang="0">
                    <a:pos x="95" y="1543"/>
                  </a:cxn>
                  <a:cxn ang="0">
                    <a:pos x="141" y="1601"/>
                  </a:cxn>
                  <a:cxn ang="0">
                    <a:pos x="192" y="1659"/>
                  </a:cxn>
                  <a:cxn ang="0">
                    <a:pos x="244" y="1724"/>
                  </a:cxn>
                  <a:cxn ang="0">
                    <a:pos x="298" y="1775"/>
                  </a:cxn>
                  <a:cxn ang="0">
                    <a:pos x="366" y="1833"/>
                  </a:cxn>
                  <a:cxn ang="0">
                    <a:pos x="435" y="1891"/>
                  </a:cxn>
                </a:cxnLst>
                <a:rect l="0" t="0" r="r" b="b"/>
                <a:pathLst>
                  <a:path w="1601" h="1910">
                    <a:moveTo>
                      <a:pt x="1061" y="1910"/>
                    </a:moveTo>
                    <a:lnTo>
                      <a:pt x="1062" y="1903"/>
                    </a:lnTo>
                    <a:lnTo>
                      <a:pt x="1064" y="1891"/>
                    </a:lnTo>
                    <a:lnTo>
                      <a:pt x="1067" y="1871"/>
                    </a:lnTo>
                    <a:lnTo>
                      <a:pt x="1070" y="1852"/>
                    </a:lnTo>
                    <a:lnTo>
                      <a:pt x="1074" y="1833"/>
                    </a:lnTo>
                    <a:lnTo>
                      <a:pt x="1079" y="1821"/>
                    </a:lnTo>
                    <a:lnTo>
                      <a:pt x="1084" y="1814"/>
                    </a:lnTo>
                    <a:lnTo>
                      <a:pt x="1095" y="1794"/>
                    </a:lnTo>
                    <a:lnTo>
                      <a:pt x="1092" y="1775"/>
                    </a:lnTo>
                    <a:lnTo>
                      <a:pt x="1079" y="1763"/>
                    </a:lnTo>
                    <a:lnTo>
                      <a:pt x="1071" y="1756"/>
                    </a:lnTo>
                    <a:lnTo>
                      <a:pt x="1062" y="1748"/>
                    </a:lnTo>
                    <a:lnTo>
                      <a:pt x="1049" y="1736"/>
                    </a:lnTo>
                    <a:lnTo>
                      <a:pt x="1045" y="1732"/>
                    </a:lnTo>
                    <a:lnTo>
                      <a:pt x="1027" y="1717"/>
                    </a:lnTo>
                    <a:lnTo>
                      <a:pt x="1027" y="1717"/>
                    </a:lnTo>
                    <a:lnTo>
                      <a:pt x="1010" y="1706"/>
                    </a:lnTo>
                    <a:lnTo>
                      <a:pt x="998" y="1698"/>
                    </a:lnTo>
                    <a:lnTo>
                      <a:pt x="992" y="1693"/>
                    </a:lnTo>
                    <a:lnTo>
                      <a:pt x="980" y="1678"/>
                    </a:lnTo>
                    <a:lnTo>
                      <a:pt x="975" y="1672"/>
                    </a:lnTo>
                    <a:lnTo>
                      <a:pt x="964" y="1659"/>
                    </a:lnTo>
                    <a:lnTo>
                      <a:pt x="958" y="1656"/>
                    </a:lnTo>
                    <a:lnTo>
                      <a:pt x="940" y="1649"/>
                    </a:lnTo>
                    <a:lnTo>
                      <a:pt x="923" y="1641"/>
                    </a:lnTo>
                    <a:lnTo>
                      <a:pt x="920" y="1640"/>
                    </a:lnTo>
                    <a:lnTo>
                      <a:pt x="905" y="1634"/>
                    </a:lnTo>
                    <a:lnTo>
                      <a:pt x="888" y="1628"/>
                    </a:lnTo>
                    <a:lnTo>
                      <a:pt x="871" y="1621"/>
                    </a:lnTo>
                    <a:lnTo>
                      <a:pt x="868" y="1621"/>
                    </a:lnTo>
                    <a:lnTo>
                      <a:pt x="853" y="1615"/>
                    </a:lnTo>
                    <a:lnTo>
                      <a:pt x="836" y="1608"/>
                    </a:lnTo>
                    <a:lnTo>
                      <a:pt x="818" y="1602"/>
                    </a:lnTo>
                    <a:lnTo>
                      <a:pt x="817" y="1601"/>
                    </a:lnTo>
                    <a:lnTo>
                      <a:pt x="801" y="1595"/>
                    </a:lnTo>
                    <a:lnTo>
                      <a:pt x="784" y="1589"/>
                    </a:lnTo>
                    <a:lnTo>
                      <a:pt x="766" y="1582"/>
                    </a:lnTo>
                    <a:lnTo>
                      <a:pt x="765" y="1582"/>
                    </a:lnTo>
                    <a:lnTo>
                      <a:pt x="749" y="1576"/>
                    </a:lnTo>
                    <a:lnTo>
                      <a:pt x="731" y="1569"/>
                    </a:lnTo>
                    <a:lnTo>
                      <a:pt x="714" y="1563"/>
                    </a:lnTo>
                    <a:lnTo>
                      <a:pt x="714" y="1563"/>
                    </a:lnTo>
                    <a:lnTo>
                      <a:pt x="696" y="1556"/>
                    </a:lnTo>
                    <a:lnTo>
                      <a:pt x="679" y="1550"/>
                    </a:lnTo>
                    <a:lnTo>
                      <a:pt x="663" y="1543"/>
                    </a:lnTo>
                    <a:lnTo>
                      <a:pt x="662" y="1543"/>
                    </a:lnTo>
                    <a:lnTo>
                      <a:pt x="644" y="1537"/>
                    </a:lnTo>
                    <a:lnTo>
                      <a:pt x="627" y="1530"/>
                    </a:lnTo>
                    <a:lnTo>
                      <a:pt x="611" y="1524"/>
                    </a:lnTo>
                    <a:lnTo>
                      <a:pt x="610" y="1524"/>
                    </a:lnTo>
                    <a:lnTo>
                      <a:pt x="592" y="1518"/>
                    </a:lnTo>
                    <a:lnTo>
                      <a:pt x="575" y="1513"/>
                    </a:lnTo>
                    <a:lnTo>
                      <a:pt x="557" y="1509"/>
                    </a:lnTo>
                    <a:lnTo>
                      <a:pt x="540" y="1505"/>
                    </a:lnTo>
                    <a:lnTo>
                      <a:pt x="537" y="1505"/>
                    </a:lnTo>
                    <a:lnTo>
                      <a:pt x="522" y="1502"/>
                    </a:lnTo>
                    <a:lnTo>
                      <a:pt x="505" y="1498"/>
                    </a:lnTo>
                    <a:lnTo>
                      <a:pt x="488" y="1494"/>
                    </a:lnTo>
                    <a:lnTo>
                      <a:pt x="470" y="1490"/>
                    </a:lnTo>
                    <a:lnTo>
                      <a:pt x="453" y="1486"/>
                    </a:lnTo>
                    <a:lnTo>
                      <a:pt x="452" y="1486"/>
                    </a:lnTo>
                    <a:lnTo>
                      <a:pt x="435" y="1476"/>
                    </a:lnTo>
                    <a:lnTo>
                      <a:pt x="422" y="1466"/>
                    </a:lnTo>
                    <a:lnTo>
                      <a:pt x="418" y="1463"/>
                    </a:lnTo>
                    <a:lnTo>
                      <a:pt x="401" y="1451"/>
                    </a:lnTo>
                    <a:lnTo>
                      <a:pt x="394" y="1447"/>
                    </a:lnTo>
                    <a:lnTo>
                      <a:pt x="383" y="1439"/>
                    </a:lnTo>
                    <a:lnTo>
                      <a:pt x="366" y="1428"/>
                    </a:lnTo>
                    <a:lnTo>
                      <a:pt x="366" y="1428"/>
                    </a:lnTo>
                    <a:lnTo>
                      <a:pt x="349" y="1421"/>
                    </a:lnTo>
                    <a:lnTo>
                      <a:pt x="331" y="1414"/>
                    </a:lnTo>
                    <a:lnTo>
                      <a:pt x="317" y="1408"/>
                    </a:lnTo>
                    <a:lnTo>
                      <a:pt x="314" y="1407"/>
                    </a:lnTo>
                    <a:lnTo>
                      <a:pt x="296" y="1401"/>
                    </a:lnTo>
                    <a:lnTo>
                      <a:pt x="279" y="1394"/>
                    </a:lnTo>
                    <a:lnTo>
                      <a:pt x="264" y="1389"/>
                    </a:lnTo>
                    <a:lnTo>
                      <a:pt x="261" y="1388"/>
                    </a:lnTo>
                    <a:lnTo>
                      <a:pt x="244" y="1382"/>
                    </a:lnTo>
                    <a:lnTo>
                      <a:pt x="227" y="1377"/>
                    </a:lnTo>
                    <a:lnTo>
                      <a:pt x="209" y="1378"/>
                    </a:lnTo>
                    <a:lnTo>
                      <a:pt x="192" y="1385"/>
                    </a:lnTo>
                    <a:lnTo>
                      <a:pt x="183" y="1389"/>
                    </a:lnTo>
                    <a:lnTo>
                      <a:pt x="174" y="1394"/>
                    </a:lnTo>
                    <a:lnTo>
                      <a:pt x="157" y="1405"/>
                    </a:lnTo>
                    <a:lnTo>
                      <a:pt x="151" y="1408"/>
                    </a:lnTo>
                    <a:lnTo>
                      <a:pt x="140" y="1417"/>
                    </a:lnTo>
                    <a:lnTo>
                      <a:pt x="131" y="1428"/>
                    </a:lnTo>
                    <a:lnTo>
                      <a:pt x="123" y="1447"/>
                    </a:lnTo>
                    <a:lnTo>
                      <a:pt x="122" y="1448"/>
                    </a:lnTo>
                    <a:lnTo>
                      <a:pt x="116" y="1466"/>
                    </a:lnTo>
                    <a:lnTo>
                      <a:pt x="110" y="1486"/>
                    </a:lnTo>
                    <a:lnTo>
                      <a:pt x="105" y="1503"/>
                    </a:lnTo>
                    <a:lnTo>
                      <a:pt x="105" y="1505"/>
                    </a:lnTo>
                    <a:lnTo>
                      <a:pt x="105" y="1505"/>
                    </a:lnTo>
                    <a:lnTo>
                      <a:pt x="115" y="1524"/>
                    </a:lnTo>
                    <a:lnTo>
                      <a:pt x="122" y="1536"/>
                    </a:lnTo>
                    <a:lnTo>
                      <a:pt x="128" y="1543"/>
                    </a:lnTo>
                    <a:lnTo>
                      <a:pt x="140" y="1556"/>
                    </a:lnTo>
                    <a:lnTo>
                      <a:pt x="146" y="1563"/>
                    </a:lnTo>
                    <a:lnTo>
                      <a:pt x="157" y="1575"/>
                    </a:lnTo>
                    <a:lnTo>
                      <a:pt x="163" y="1582"/>
                    </a:lnTo>
                    <a:lnTo>
                      <a:pt x="174" y="1595"/>
                    </a:lnTo>
                    <a:lnTo>
                      <a:pt x="180" y="1601"/>
                    </a:lnTo>
                    <a:lnTo>
                      <a:pt x="192" y="1614"/>
                    </a:lnTo>
                    <a:lnTo>
                      <a:pt x="198" y="1621"/>
                    </a:lnTo>
                    <a:lnTo>
                      <a:pt x="209" y="1634"/>
                    </a:lnTo>
                    <a:lnTo>
                      <a:pt x="215" y="1640"/>
                    </a:lnTo>
                    <a:lnTo>
                      <a:pt x="227" y="1654"/>
                    </a:lnTo>
                    <a:lnTo>
                      <a:pt x="230" y="1659"/>
                    </a:lnTo>
                    <a:lnTo>
                      <a:pt x="243" y="1678"/>
                    </a:lnTo>
                    <a:lnTo>
                      <a:pt x="244" y="1680"/>
                    </a:lnTo>
                    <a:lnTo>
                      <a:pt x="257" y="1698"/>
                    </a:lnTo>
                    <a:lnTo>
                      <a:pt x="261" y="1704"/>
                    </a:lnTo>
                    <a:lnTo>
                      <a:pt x="271" y="1717"/>
                    </a:lnTo>
                    <a:lnTo>
                      <a:pt x="279" y="1727"/>
                    </a:lnTo>
                    <a:lnTo>
                      <a:pt x="286" y="1736"/>
                    </a:lnTo>
                    <a:lnTo>
                      <a:pt x="296" y="1751"/>
                    </a:lnTo>
                    <a:lnTo>
                      <a:pt x="300" y="1756"/>
                    </a:lnTo>
                    <a:lnTo>
                      <a:pt x="314" y="1766"/>
                    </a:lnTo>
                    <a:lnTo>
                      <a:pt x="320" y="1775"/>
                    </a:lnTo>
                    <a:lnTo>
                      <a:pt x="331" y="1784"/>
                    </a:lnTo>
                    <a:lnTo>
                      <a:pt x="343" y="1794"/>
                    </a:lnTo>
                    <a:lnTo>
                      <a:pt x="349" y="1799"/>
                    </a:lnTo>
                    <a:lnTo>
                      <a:pt x="365" y="1814"/>
                    </a:lnTo>
                    <a:lnTo>
                      <a:pt x="366" y="1814"/>
                    </a:lnTo>
                    <a:lnTo>
                      <a:pt x="383" y="1826"/>
                    </a:lnTo>
                    <a:lnTo>
                      <a:pt x="395" y="1833"/>
                    </a:lnTo>
                    <a:lnTo>
                      <a:pt x="401" y="1836"/>
                    </a:lnTo>
                    <a:lnTo>
                      <a:pt x="418" y="1842"/>
                    </a:lnTo>
                    <a:lnTo>
                      <a:pt x="435" y="1846"/>
                    </a:lnTo>
                    <a:lnTo>
                      <a:pt x="453" y="1849"/>
                    </a:lnTo>
                    <a:lnTo>
                      <a:pt x="457" y="1852"/>
                    </a:lnTo>
                    <a:lnTo>
                      <a:pt x="470" y="1862"/>
                    </a:lnTo>
                    <a:lnTo>
                      <a:pt x="480" y="1871"/>
                    </a:lnTo>
                    <a:lnTo>
                      <a:pt x="488" y="1878"/>
                    </a:lnTo>
                    <a:lnTo>
                      <a:pt x="500" y="1891"/>
                    </a:lnTo>
                    <a:lnTo>
                      <a:pt x="505" y="1895"/>
                    </a:lnTo>
                    <a:lnTo>
                      <a:pt x="521" y="1910"/>
                    </a:lnTo>
                    <a:lnTo>
                      <a:pt x="0" y="1910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910"/>
                    </a:lnTo>
                    <a:lnTo>
                      <a:pt x="1061" y="1910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56" y="1833"/>
                    </a:lnTo>
                    <a:lnTo>
                      <a:pt x="1267" y="1814"/>
                    </a:lnTo>
                    <a:lnTo>
                      <a:pt x="1271" y="1807"/>
                    </a:lnTo>
                    <a:lnTo>
                      <a:pt x="1279" y="1794"/>
                    </a:lnTo>
                    <a:lnTo>
                      <a:pt x="1285" y="1775"/>
                    </a:lnTo>
                    <a:lnTo>
                      <a:pt x="1283" y="1756"/>
                    </a:lnTo>
                    <a:lnTo>
                      <a:pt x="1282" y="1736"/>
                    </a:lnTo>
                    <a:lnTo>
                      <a:pt x="1280" y="1717"/>
                    </a:lnTo>
                    <a:lnTo>
                      <a:pt x="1278" y="1698"/>
                    </a:lnTo>
                    <a:lnTo>
                      <a:pt x="1278" y="1678"/>
                    </a:lnTo>
                    <a:lnTo>
                      <a:pt x="1282" y="1659"/>
                    </a:lnTo>
                    <a:lnTo>
                      <a:pt x="1273" y="1640"/>
                    </a:lnTo>
                    <a:lnTo>
                      <a:pt x="1271" y="1636"/>
                    </a:lnTo>
                    <a:lnTo>
                      <a:pt x="1259" y="1621"/>
                    </a:lnTo>
                    <a:lnTo>
                      <a:pt x="1253" y="1612"/>
                    </a:lnTo>
                    <a:lnTo>
                      <a:pt x="1243" y="1601"/>
                    </a:lnTo>
                    <a:lnTo>
                      <a:pt x="1236" y="1595"/>
                    </a:lnTo>
                    <a:lnTo>
                      <a:pt x="1223" y="1582"/>
                    </a:lnTo>
                    <a:lnTo>
                      <a:pt x="1219" y="1578"/>
                    </a:lnTo>
                    <a:lnTo>
                      <a:pt x="1201" y="1572"/>
                    </a:lnTo>
                    <a:lnTo>
                      <a:pt x="1184" y="1568"/>
                    </a:lnTo>
                    <a:lnTo>
                      <a:pt x="1166" y="1564"/>
                    </a:lnTo>
                    <a:lnTo>
                      <a:pt x="1163" y="1563"/>
                    </a:lnTo>
                    <a:lnTo>
                      <a:pt x="1149" y="1559"/>
                    </a:lnTo>
                    <a:lnTo>
                      <a:pt x="1132" y="1555"/>
                    </a:lnTo>
                    <a:lnTo>
                      <a:pt x="1114" y="1550"/>
                    </a:lnTo>
                    <a:lnTo>
                      <a:pt x="1097" y="1546"/>
                    </a:lnTo>
                    <a:lnTo>
                      <a:pt x="1088" y="1543"/>
                    </a:lnTo>
                    <a:lnTo>
                      <a:pt x="1079" y="1541"/>
                    </a:lnTo>
                    <a:lnTo>
                      <a:pt x="1062" y="1537"/>
                    </a:lnTo>
                    <a:lnTo>
                      <a:pt x="1045" y="1532"/>
                    </a:lnTo>
                    <a:lnTo>
                      <a:pt x="1027" y="1529"/>
                    </a:lnTo>
                    <a:lnTo>
                      <a:pt x="1010" y="1527"/>
                    </a:lnTo>
                    <a:lnTo>
                      <a:pt x="992" y="1524"/>
                    </a:lnTo>
                    <a:lnTo>
                      <a:pt x="990" y="1524"/>
                    </a:lnTo>
                    <a:lnTo>
                      <a:pt x="975" y="1522"/>
                    </a:lnTo>
                    <a:lnTo>
                      <a:pt x="958" y="1519"/>
                    </a:lnTo>
                    <a:lnTo>
                      <a:pt x="940" y="1517"/>
                    </a:lnTo>
                    <a:lnTo>
                      <a:pt x="923" y="1514"/>
                    </a:lnTo>
                    <a:lnTo>
                      <a:pt x="905" y="1512"/>
                    </a:lnTo>
                    <a:lnTo>
                      <a:pt x="888" y="1509"/>
                    </a:lnTo>
                    <a:lnTo>
                      <a:pt x="871" y="1507"/>
                    </a:lnTo>
                    <a:lnTo>
                      <a:pt x="857" y="1505"/>
                    </a:lnTo>
                    <a:lnTo>
                      <a:pt x="853" y="1504"/>
                    </a:lnTo>
                    <a:lnTo>
                      <a:pt x="836" y="1502"/>
                    </a:lnTo>
                    <a:lnTo>
                      <a:pt x="818" y="1497"/>
                    </a:lnTo>
                    <a:lnTo>
                      <a:pt x="801" y="1492"/>
                    </a:lnTo>
                    <a:lnTo>
                      <a:pt x="784" y="1486"/>
                    </a:lnTo>
                    <a:lnTo>
                      <a:pt x="783" y="1486"/>
                    </a:lnTo>
                    <a:lnTo>
                      <a:pt x="766" y="1479"/>
                    </a:lnTo>
                    <a:lnTo>
                      <a:pt x="749" y="1473"/>
                    </a:lnTo>
                    <a:lnTo>
                      <a:pt x="731" y="1466"/>
                    </a:lnTo>
                    <a:lnTo>
                      <a:pt x="731" y="1466"/>
                    </a:lnTo>
                    <a:lnTo>
                      <a:pt x="714" y="1460"/>
                    </a:lnTo>
                    <a:lnTo>
                      <a:pt x="696" y="1453"/>
                    </a:lnTo>
                    <a:lnTo>
                      <a:pt x="680" y="1447"/>
                    </a:lnTo>
                    <a:lnTo>
                      <a:pt x="679" y="1447"/>
                    </a:lnTo>
                    <a:lnTo>
                      <a:pt x="662" y="1440"/>
                    </a:lnTo>
                    <a:lnTo>
                      <a:pt x="644" y="1434"/>
                    </a:lnTo>
                    <a:lnTo>
                      <a:pt x="628" y="1428"/>
                    </a:lnTo>
                    <a:lnTo>
                      <a:pt x="627" y="1427"/>
                    </a:lnTo>
                    <a:lnTo>
                      <a:pt x="610" y="1421"/>
                    </a:lnTo>
                    <a:lnTo>
                      <a:pt x="592" y="1414"/>
                    </a:lnTo>
                    <a:lnTo>
                      <a:pt x="577" y="1408"/>
                    </a:lnTo>
                    <a:lnTo>
                      <a:pt x="575" y="1408"/>
                    </a:lnTo>
                    <a:lnTo>
                      <a:pt x="557" y="1401"/>
                    </a:lnTo>
                    <a:lnTo>
                      <a:pt x="540" y="1394"/>
                    </a:lnTo>
                    <a:lnTo>
                      <a:pt x="525" y="1389"/>
                    </a:lnTo>
                    <a:lnTo>
                      <a:pt x="522" y="1388"/>
                    </a:lnTo>
                    <a:lnTo>
                      <a:pt x="505" y="1382"/>
                    </a:lnTo>
                    <a:lnTo>
                      <a:pt x="488" y="1377"/>
                    </a:lnTo>
                    <a:lnTo>
                      <a:pt x="470" y="1373"/>
                    </a:lnTo>
                    <a:lnTo>
                      <a:pt x="456" y="1370"/>
                    </a:lnTo>
                    <a:lnTo>
                      <a:pt x="453" y="1369"/>
                    </a:lnTo>
                    <a:lnTo>
                      <a:pt x="435" y="1365"/>
                    </a:lnTo>
                    <a:lnTo>
                      <a:pt x="418" y="1361"/>
                    </a:lnTo>
                    <a:lnTo>
                      <a:pt x="401" y="1353"/>
                    </a:lnTo>
                    <a:lnTo>
                      <a:pt x="398" y="1350"/>
                    </a:lnTo>
                    <a:lnTo>
                      <a:pt x="383" y="1337"/>
                    </a:lnTo>
                    <a:lnTo>
                      <a:pt x="376" y="1331"/>
                    </a:lnTo>
                    <a:lnTo>
                      <a:pt x="366" y="1322"/>
                    </a:lnTo>
                    <a:lnTo>
                      <a:pt x="353" y="1312"/>
                    </a:lnTo>
                    <a:lnTo>
                      <a:pt x="349" y="1309"/>
                    </a:lnTo>
                    <a:lnTo>
                      <a:pt x="331" y="1298"/>
                    </a:lnTo>
                    <a:lnTo>
                      <a:pt x="323" y="1293"/>
                    </a:lnTo>
                    <a:lnTo>
                      <a:pt x="314" y="1287"/>
                    </a:lnTo>
                    <a:lnTo>
                      <a:pt x="296" y="1277"/>
                    </a:lnTo>
                    <a:lnTo>
                      <a:pt x="291" y="1273"/>
                    </a:lnTo>
                    <a:lnTo>
                      <a:pt x="279" y="1265"/>
                    </a:lnTo>
                    <a:lnTo>
                      <a:pt x="263" y="1254"/>
                    </a:lnTo>
                    <a:lnTo>
                      <a:pt x="261" y="1253"/>
                    </a:lnTo>
                    <a:lnTo>
                      <a:pt x="244" y="1241"/>
                    </a:lnTo>
                    <a:lnTo>
                      <a:pt x="233" y="1235"/>
                    </a:lnTo>
                    <a:lnTo>
                      <a:pt x="227" y="1231"/>
                    </a:lnTo>
                    <a:lnTo>
                      <a:pt x="209" y="1231"/>
                    </a:lnTo>
                    <a:lnTo>
                      <a:pt x="192" y="1231"/>
                    </a:lnTo>
                    <a:lnTo>
                      <a:pt x="174" y="1231"/>
                    </a:lnTo>
                    <a:lnTo>
                      <a:pt x="157" y="1231"/>
                    </a:lnTo>
                    <a:lnTo>
                      <a:pt x="140" y="1231"/>
                    </a:lnTo>
                    <a:lnTo>
                      <a:pt x="122" y="1231"/>
                    </a:lnTo>
                    <a:lnTo>
                      <a:pt x="115" y="1235"/>
                    </a:lnTo>
                    <a:lnTo>
                      <a:pt x="105" y="1240"/>
                    </a:lnTo>
                    <a:lnTo>
                      <a:pt x="87" y="1253"/>
                    </a:lnTo>
                    <a:lnTo>
                      <a:pt x="86" y="1254"/>
                    </a:lnTo>
                    <a:lnTo>
                      <a:pt x="70" y="1261"/>
                    </a:lnTo>
                    <a:lnTo>
                      <a:pt x="53" y="1269"/>
                    </a:lnTo>
                    <a:lnTo>
                      <a:pt x="42" y="1273"/>
                    </a:lnTo>
                    <a:lnTo>
                      <a:pt x="35" y="1281"/>
                    </a:lnTo>
                    <a:lnTo>
                      <a:pt x="25" y="1293"/>
                    </a:lnTo>
                    <a:lnTo>
                      <a:pt x="18" y="1303"/>
                    </a:lnTo>
                    <a:lnTo>
                      <a:pt x="13" y="1312"/>
                    </a:lnTo>
                    <a:lnTo>
                      <a:pt x="3" y="1331"/>
                    </a:lnTo>
                    <a:lnTo>
                      <a:pt x="0" y="1337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59"/>
                    </a:lnTo>
                    <a:lnTo>
                      <a:pt x="41" y="1466"/>
                    </a:lnTo>
                    <a:lnTo>
                      <a:pt x="53" y="1483"/>
                    </a:lnTo>
                    <a:lnTo>
                      <a:pt x="54" y="1486"/>
                    </a:lnTo>
                    <a:lnTo>
                      <a:pt x="68" y="1505"/>
                    </a:lnTo>
                    <a:lnTo>
                      <a:pt x="70" y="1508"/>
                    </a:lnTo>
                    <a:lnTo>
                      <a:pt x="81" y="1524"/>
                    </a:lnTo>
                    <a:lnTo>
                      <a:pt x="87" y="1533"/>
                    </a:lnTo>
                    <a:lnTo>
                      <a:pt x="95" y="1543"/>
                    </a:lnTo>
                    <a:lnTo>
                      <a:pt x="105" y="1558"/>
                    </a:lnTo>
                    <a:lnTo>
                      <a:pt x="108" y="1563"/>
                    </a:lnTo>
                    <a:lnTo>
                      <a:pt x="122" y="1581"/>
                    </a:lnTo>
                    <a:lnTo>
                      <a:pt x="123" y="1582"/>
                    </a:lnTo>
                    <a:lnTo>
                      <a:pt x="140" y="1600"/>
                    </a:lnTo>
                    <a:lnTo>
                      <a:pt x="141" y="1601"/>
                    </a:lnTo>
                    <a:lnTo>
                      <a:pt x="157" y="1619"/>
                    </a:lnTo>
                    <a:lnTo>
                      <a:pt x="158" y="1621"/>
                    </a:lnTo>
                    <a:lnTo>
                      <a:pt x="174" y="1639"/>
                    </a:lnTo>
                    <a:lnTo>
                      <a:pt x="175" y="1640"/>
                    </a:lnTo>
                    <a:lnTo>
                      <a:pt x="192" y="1659"/>
                    </a:lnTo>
                    <a:lnTo>
                      <a:pt x="192" y="1659"/>
                    </a:lnTo>
                    <a:lnTo>
                      <a:pt x="206" y="1678"/>
                    </a:lnTo>
                    <a:lnTo>
                      <a:pt x="209" y="1682"/>
                    </a:lnTo>
                    <a:lnTo>
                      <a:pt x="221" y="1698"/>
                    </a:lnTo>
                    <a:lnTo>
                      <a:pt x="227" y="1706"/>
                    </a:lnTo>
                    <a:lnTo>
                      <a:pt x="235" y="1717"/>
                    </a:lnTo>
                    <a:lnTo>
                      <a:pt x="244" y="1724"/>
                    </a:lnTo>
                    <a:lnTo>
                      <a:pt x="254" y="1736"/>
                    </a:lnTo>
                    <a:lnTo>
                      <a:pt x="261" y="1743"/>
                    </a:lnTo>
                    <a:lnTo>
                      <a:pt x="276" y="1756"/>
                    </a:lnTo>
                    <a:lnTo>
                      <a:pt x="279" y="1758"/>
                    </a:lnTo>
                    <a:lnTo>
                      <a:pt x="296" y="1773"/>
                    </a:lnTo>
                    <a:lnTo>
                      <a:pt x="298" y="1775"/>
                    </a:lnTo>
                    <a:lnTo>
                      <a:pt x="314" y="1788"/>
                    </a:lnTo>
                    <a:lnTo>
                      <a:pt x="321" y="1794"/>
                    </a:lnTo>
                    <a:lnTo>
                      <a:pt x="331" y="1803"/>
                    </a:lnTo>
                    <a:lnTo>
                      <a:pt x="343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68" y="1835"/>
                    </a:lnTo>
                    <a:lnTo>
                      <a:pt x="383" y="1848"/>
                    </a:lnTo>
                    <a:lnTo>
                      <a:pt x="388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FF1B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39" name="Freeform 7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219" y="1852"/>
                  </a:cxn>
                  <a:cxn ang="0">
                    <a:pos x="1279" y="1794"/>
                  </a:cxn>
                  <a:cxn ang="0">
                    <a:pos x="1278" y="1678"/>
                  </a:cxn>
                  <a:cxn ang="0">
                    <a:pos x="1243" y="1601"/>
                  </a:cxn>
                  <a:cxn ang="0">
                    <a:pos x="1166" y="1564"/>
                  </a:cxn>
                  <a:cxn ang="0">
                    <a:pos x="1088" y="1543"/>
                  </a:cxn>
                  <a:cxn ang="0">
                    <a:pos x="992" y="1524"/>
                  </a:cxn>
                  <a:cxn ang="0">
                    <a:pos x="905" y="1512"/>
                  </a:cxn>
                  <a:cxn ang="0">
                    <a:pos x="818" y="1497"/>
                  </a:cxn>
                  <a:cxn ang="0">
                    <a:pos x="731" y="1466"/>
                  </a:cxn>
                  <a:cxn ang="0">
                    <a:pos x="662" y="1440"/>
                  </a:cxn>
                  <a:cxn ang="0">
                    <a:pos x="577" y="1408"/>
                  </a:cxn>
                  <a:cxn ang="0">
                    <a:pos x="505" y="1382"/>
                  </a:cxn>
                  <a:cxn ang="0">
                    <a:pos x="418" y="1361"/>
                  </a:cxn>
                  <a:cxn ang="0">
                    <a:pos x="353" y="1312"/>
                  </a:cxn>
                  <a:cxn ang="0">
                    <a:pos x="291" y="1273"/>
                  </a:cxn>
                  <a:cxn ang="0">
                    <a:pos x="227" y="1231"/>
                  </a:cxn>
                  <a:cxn ang="0">
                    <a:pos x="122" y="1231"/>
                  </a:cxn>
                  <a:cxn ang="0">
                    <a:pos x="53" y="1269"/>
                  </a:cxn>
                  <a:cxn ang="0">
                    <a:pos x="3" y="1331"/>
                  </a:cxn>
                  <a:cxn ang="0">
                    <a:pos x="0" y="1389"/>
                  </a:cxn>
                  <a:cxn ang="0">
                    <a:pos x="53" y="1483"/>
                  </a:cxn>
                  <a:cxn ang="0">
                    <a:pos x="95" y="1543"/>
                  </a:cxn>
                  <a:cxn ang="0">
                    <a:pos x="141" y="1601"/>
                  </a:cxn>
                  <a:cxn ang="0">
                    <a:pos x="192" y="1659"/>
                  </a:cxn>
                  <a:cxn ang="0">
                    <a:pos x="244" y="1724"/>
                  </a:cxn>
                  <a:cxn ang="0">
                    <a:pos x="298" y="1775"/>
                  </a:cxn>
                  <a:cxn ang="0">
                    <a:pos x="366" y="1833"/>
                  </a:cxn>
                  <a:cxn ang="0">
                    <a:pos x="435" y="1891"/>
                  </a:cxn>
                  <a:cxn ang="0">
                    <a:pos x="1149" y="1891"/>
                  </a:cxn>
                  <a:cxn ang="0">
                    <a:pos x="1253" y="1833"/>
                  </a:cxn>
                  <a:cxn ang="0">
                    <a:pos x="1358" y="1775"/>
                  </a:cxn>
                  <a:cxn ang="0">
                    <a:pos x="1405" y="1698"/>
                  </a:cxn>
                  <a:cxn ang="0">
                    <a:pos x="1409" y="1621"/>
                  </a:cxn>
                  <a:cxn ang="0">
                    <a:pos x="1394" y="1505"/>
                  </a:cxn>
                  <a:cxn ang="0">
                    <a:pos x="1346" y="1447"/>
                  </a:cxn>
                  <a:cxn ang="0">
                    <a:pos x="1271" y="1422"/>
                  </a:cxn>
                  <a:cxn ang="0">
                    <a:pos x="1184" y="1399"/>
                  </a:cxn>
                  <a:cxn ang="0">
                    <a:pos x="1097" y="1377"/>
                  </a:cxn>
                  <a:cxn ang="0">
                    <a:pos x="1010" y="1360"/>
                  </a:cxn>
                  <a:cxn ang="0">
                    <a:pos x="923" y="1347"/>
                  </a:cxn>
                  <a:cxn ang="0">
                    <a:pos x="818" y="1332"/>
                  </a:cxn>
                  <a:cxn ang="0">
                    <a:pos x="731" y="1319"/>
                  </a:cxn>
                  <a:cxn ang="0">
                    <a:pos x="644" y="1307"/>
                  </a:cxn>
                  <a:cxn ang="0">
                    <a:pos x="549" y="1293"/>
                  </a:cxn>
                  <a:cxn ang="0">
                    <a:pos x="470" y="1265"/>
                  </a:cxn>
                  <a:cxn ang="0">
                    <a:pos x="383" y="1237"/>
                  </a:cxn>
                  <a:cxn ang="0">
                    <a:pos x="327" y="1196"/>
                  </a:cxn>
                  <a:cxn ang="0">
                    <a:pos x="261" y="1147"/>
                  </a:cxn>
                  <a:cxn ang="0">
                    <a:pos x="174" y="1128"/>
                  </a:cxn>
                  <a:cxn ang="0">
                    <a:pos x="87" y="1145"/>
                  </a:cxn>
                  <a:cxn ang="0">
                    <a:pos x="18" y="1193"/>
                  </a:cxn>
                  <a:cxn ang="0">
                    <a:pos x="1132" y="1910"/>
                  </a:cxn>
                  <a:cxn ang="0">
                    <a:pos x="53" y="1486"/>
                  </a:cxn>
                  <a:cxn ang="0">
                    <a:pos x="93" y="1582"/>
                  </a:cxn>
                  <a:cxn ang="0">
                    <a:pos x="140" y="1641"/>
                  </a:cxn>
                  <a:cxn ang="0">
                    <a:pos x="192" y="1698"/>
                  </a:cxn>
                  <a:cxn ang="0">
                    <a:pos x="244" y="1736"/>
                  </a:cxn>
                  <a:cxn ang="0">
                    <a:pos x="349" y="1814"/>
                  </a:cxn>
                  <a:cxn ang="0">
                    <a:pos x="453" y="1891"/>
                  </a:cxn>
                </a:cxnLst>
                <a:rect l="0" t="0" r="r" b="b"/>
                <a:pathLst>
                  <a:path w="1601" h="1910"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56" y="1833"/>
                    </a:lnTo>
                    <a:lnTo>
                      <a:pt x="1267" y="1814"/>
                    </a:lnTo>
                    <a:lnTo>
                      <a:pt x="1271" y="1807"/>
                    </a:lnTo>
                    <a:lnTo>
                      <a:pt x="1279" y="1794"/>
                    </a:lnTo>
                    <a:lnTo>
                      <a:pt x="1285" y="1775"/>
                    </a:lnTo>
                    <a:lnTo>
                      <a:pt x="1283" y="1756"/>
                    </a:lnTo>
                    <a:lnTo>
                      <a:pt x="1282" y="1736"/>
                    </a:lnTo>
                    <a:lnTo>
                      <a:pt x="1280" y="1717"/>
                    </a:lnTo>
                    <a:lnTo>
                      <a:pt x="1278" y="1698"/>
                    </a:lnTo>
                    <a:lnTo>
                      <a:pt x="1278" y="1678"/>
                    </a:lnTo>
                    <a:lnTo>
                      <a:pt x="1282" y="1659"/>
                    </a:lnTo>
                    <a:lnTo>
                      <a:pt x="1273" y="1640"/>
                    </a:lnTo>
                    <a:lnTo>
                      <a:pt x="1271" y="1636"/>
                    </a:lnTo>
                    <a:lnTo>
                      <a:pt x="1259" y="1621"/>
                    </a:lnTo>
                    <a:lnTo>
                      <a:pt x="1253" y="1612"/>
                    </a:lnTo>
                    <a:lnTo>
                      <a:pt x="1243" y="1601"/>
                    </a:lnTo>
                    <a:lnTo>
                      <a:pt x="1236" y="1595"/>
                    </a:lnTo>
                    <a:lnTo>
                      <a:pt x="1223" y="1582"/>
                    </a:lnTo>
                    <a:lnTo>
                      <a:pt x="1219" y="1578"/>
                    </a:lnTo>
                    <a:lnTo>
                      <a:pt x="1201" y="1572"/>
                    </a:lnTo>
                    <a:lnTo>
                      <a:pt x="1184" y="1568"/>
                    </a:lnTo>
                    <a:lnTo>
                      <a:pt x="1166" y="1564"/>
                    </a:lnTo>
                    <a:lnTo>
                      <a:pt x="1163" y="1563"/>
                    </a:lnTo>
                    <a:lnTo>
                      <a:pt x="1149" y="1559"/>
                    </a:lnTo>
                    <a:lnTo>
                      <a:pt x="1132" y="1555"/>
                    </a:lnTo>
                    <a:lnTo>
                      <a:pt x="1114" y="1550"/>
                    </a:lnTo>
                    <a:lnTo>
                      <a:pt x="1097" y="1546"/>
                    </a:lnTo>
                    <a:lnTo>
                      <a:pt x="1088" y="1543"/>
                    </a:lnTo>
                    <a:lnTo>
                      <a:pt x="1079" y="1541"/>
                    </a:lnTo>
                    <a:lnTo>
                      <a:pt x="1062" y="1537"/>
                    </a:lnTo>
                    <a:lnTo>
                      <a:pt x="1045" y="1532"/>
                    </a:lnTo>
                    <a:lnTo>
                      <a:pt x="1027" y="1529"/>
                    </a:lnTo>
                    <a:lnTo>
                      <a:pt x="1010" y="1527"/>
                    </a:lnTo>
                    <a:lnTo>
                      <a:pt x="992" y="1524"/>
                    </a:lnTo>
                    <a:lnTo>
                      <a:pt x="990" y="1524"/>
                    </a:lnTo>
                    <a:lnTo>
                      <a:pt x="975" y="1522"/>
                    </a:lnTo>
                    <a:lnTo>
                      <a:pt x="958" y="1519"/>
                    </a:lnTo>
                    <a:lnTo>
                      <a:pt x="940" y="1517"/>
                    </a:lnTo>
                    <a:lnTo>
                      <a:pt x="923" y="1514"/>
                    </a:lnTo>
                    <a:lnTo>
                      <a:pt x="905" y="1512"/>
                    </a:lnTo>
                    <a:lnTo>
                      <a:pt x="888" y="1509"/>
                    </a:lnTo>
                    <a:lnTo>
                      <a:pt x="871" y="1507"/>
                    </a:lnTo>
                    <a:lnTo>
                      <a:pt x="857" y="1505"/>
                    </a:lnTo>
                    <a:lnTo>
                      <a:pt x="853" y="1504"/>
                    </a:lnTo>
                    <a:lnTo>
                      <a:pt x="836" y="1502"/>
                    </a:lnTo>
                    <a:lnTo>
                      <a:pt x="818" y="1497"/>
                    </a:lnTo>
                    <a:lnTo>
                      <a:pt x="801" y="1492"/>
                    </a:lnTo>
                    <a:lnTo>
                      <a:pt x="784" y="1486"/>
                    </a:lnTo>
                    <a:lnTo>
                      <a:pt x="783" y="1486"/>
                    </a:lnTo>
                    <a:lnTo>
                      <a:pt x="766" y="1479"/>
                    </a:lnTo>
                    <a:lnTo>
                      <a:pt x="749" y="1473"/>
                    </a:lnTo>
                    <a:lnTo>
                      <a:pt x="731" y="1466"/>
                    </a:lnTo>
                    <a:lnTo>
                      <a:pt x="731" y="1466"/>
                    </a:lnTo>
                    <a:lnTo>
                      <a:pt x="714" y="1460"/>
                    </a:lnTo>
                    <a:lnTo>
                      <a:pt x="696" y="1453"/>
                    </a:lnTo>
                    <a:lnTo>
                      <a:pt x="680" y="1447"/>
                    </a:lnTo>
                    <a:lnTo>
                      <a:pt x="679" y="1447"/>
                    </a:lnTo>
                    <a:lnTo>
                      <a:pt x="662" y="1440"/>
                    </a:lnTo>
                    <a:lnTo>
                      <a:pt x="644" y="1434"/>
                    </a:lnTo>
                    <a:lnTo>
                      <a:pt x="628" y="1428"/>
                    </a:lnTo>
                    <a:lnTo>
                      <a:pt x="627" y="1427"/>
                    </a:lnTo>
                    <a:lnTo>
                      <a:pt x="610" y="1421"/>
                    </a:lnTo>
                    <a:lnTo>
                      <a:pt x="592" y="1414"/>
                    </a:lnTo>
                    <a:lnTo>
                      <a:pt x="577" y="1408"/>
                    </a:lnTo>
                    <a:lnTo>
                      <a:pt x="575" y="1408"/>
                    </a:lnTo>
                    <a:lnTo>
                      <a:pt x="557" y="1401"/>
                    </a:lnTo>
                    <a:lnTo>
                      <a:pt x="540" y="1394"/>
                    </a:lnTo>
                    <a:lnTo>
                      <a:pt x="525" y="1389"/>
                    </a:lnTo>
                    <a:lnTo>
                      <a:pt x="522" y="1388"/>
                    </a:lnTo>
                    <a:lnTo>
                      <a:pt x="505" y="1382"/>
                    </a:lnTo>
                    <a:lnTo>
                      <a:pt x="488" y="1377"/>
                    </a:lnTo>
                    <a:lnTo>
                      <a:pt x="470" y="1373"/>
                    </a:lnTo>
                    <a:lnTo>
                      <a:pt x="456" y="1370"/>
                    </a:lnTo>
                    <a:lnTo>
                      <a:pt x="453" y="1369"/>
                    </a:lnTo>
                    <a:lnTo>
                      <a:pt x="435" y="1365"/>
                    </a:lnTo>
                    <a:lnTo>
                      <a:pt x="418" y="1361"/>
                    </a:lnTo>
                    <a:lnTo>
                      <a:pt x="401" y="1353"/>
                    </a:lnTo>
                    <a:lnTo>
                      <a:pt x="398" y="1350"/>
                    </a:lnTo>
                    <a:lnTo>
                      <a:pt x="383" y="1337"/>
                    </a:lnTo>
                    <a:lnTo>
                      <a:pt x="376" y="1331"/>
                    </a:lnTo>
                    <a:lnTo>
                      <a:pt x="366" y="1322"/>
                    </a:lnTo>
                    <a:lnTo>
                      <a:pt x="353" y="1312"/>
                    </a:lnTo>
                    <a:lnTo>
                      <a:pt x="349" y="1309"/>
                    </a:lnTo>
                    <a:lnTo>
                      <a:pt x="331" y="1298"/>
                    </a:lnTo>
                    <a:lnTo>
                      <a:pt x="323" y="1293"/>
                    </a:lnTo>
                    <a:lnTo>
                      <a:pt x="314" y="1287"/>
                    </a:lnTo>
                    <a:lnTo>
                      <a:pt x="296" y="1277"/>
                    </a:lnTo>
                    <a:lnTo>
                      <a:pt x="291" y="1273"/>
                    </a:lnTo>
                    <a:lnTo>
                      <a:pt x="279" y="1265"/>
                    </a:lnTo>
                    <a:lnTo>
                      <a:pt x="263" y="1254"/>
                    </a:lnTo>
                    <a:lnTo>
                      <a:pt x="261" y="1253"/>
                    </a:lnTo>
                    <a:lnTo>
                      <a:pt x="244" y="1241"/>
                    </a:lnTo>
                    <a:lnTo>
                      <a:pt x="233" y="1235"/>
                    </a:lnTo>
                    <a:lnTo>
                      <a:pt x="227" y="1231"/>
                    </a:lnTo>
                    <a:lnTo>
                      <a:pt x="209" y="1231"/>
                    </a:lnTo>
                    <a:lnTo>
                      <a:pt x="192" y="1231"/>
                    </a:lnTo>
                    <a:lnTo>
                      <a:pt x="174" y="1231"/>
                    </a:lnTo>
                    <a:lnTo>
                      <a:pt x="157" y="1231"/>
                    </a:lnTo>
                    <a:lnTo>
                      <a:pt x="140" y="1231"/>
                    </a:lnTo>
                    <a:lnTo>
                      <a:pt x="122" y="1231"/>
                    </a:lnTo>
                    <a:lnTo>
                      <a:pt x="115" y="1235"/>
                    </a:lnTo>
                    <a:lnTo>
                      <a:pt x="105" y="1240"/>
                    </a:lnTo>
                    <a:lnTo>
                      <a:pt x="87" y="1253"/>
                    </a:lnTo>
                    <a:lnTo>
                      <a:pt x="86" y="1254"/>
                    </a:lnTo>
                    <a:lnTo>
                      <a:pt x="70" y="1261"/>
                    </a:lnTo>
                    <a:lnTo>
                      <a:pt x="53" y="1269"/>
                    </a:lnTo>
                    <a:lnTo>
                      <a:pt x="42" y="1273"/>
                    </a:lnTo>
                    <a:lnTo>
                      <a:pt x="35" y="1281"/>
                    </a:lnTo>
                    <a:lnTo>
                      <a:pt x="25" y="1293"/>
                    </a:lnTo>
                    <a:lnTo>
                      <a:pt x="18" y="1303"/>
                    </a:lnTo>
                    <a:lnTo>
                      <a:pt x="13" y="1312"/>
                    </a:lnTo>
                    <a:lnTo>
                      <a:pt x="3" y="1331"/>
                    </a:lnTo>
                    <a:lnTo>
                      <a:pt x="0" y="1337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59"/>
                    </a:lnTo>
                    <a:lnTo>
                      <a:pt x="41" y="1466"/>
                    </a:lnTo>
                    <a:lnTo>
                      <a:pt x="53" y="1483"/>
                    </a:lnTo>
                    <a:lnTo>
                      <a:pt x="54" y="1486"/>
                    </a:lnTo>
                    <a:lnTo>
                      <a:pt x="68" y="1505"/>
                    </a:lnTo>
                    <a:lnTo>
                      <a:pt x="70" y="1508"/>
                    </a:lnTo>
                    <a:lnTo>
                      <a:pt x="81" y="1524"/>
                    </a:lnTo>
                    <a:lnTo>
                      <a:pt x="87" y="1533"/>
                    </a:lnTo>
                    <a:lnTo>
                      <a:pt x="95" y="1543"/>
                    </a:lnTo>
                    <a:lnTo>
                      <a:pt x="105" y="1558"/>
                    </a:lnTo>
                    <a:lnTo>
                      <a:pt x="108" y="1563"/>
                    </a:lnTo>
                    <a:lnTo>
                      <a:pt x="122" y="1581"/>
                    </a:lnTo>
                    <a:lnTo>
                      <a:pt x="123" y="1582"/>
                    </a:lnTo>
                    <a:lnTo>
                      <a:pt x="140" y="1600"/>
                    </a:lnTo>
                    <a:lnTo>
                      <a:pt x="141" y="1601"/>
                    </a:lnTo>
                    <a:lnTo>
                      <a:pt x="157" y="1619"/>
                    </a:lnTo>
                    <a:lnTo>
                      <a:pt x="158" y="1621"/>
                    </a:lnTo>
                    <a:lnTo>
                      <a:pt x="174" y="1639"/>
                    </a:lnTo>
                    <a:lnTo>
                      <a:pt x="175" y="1640"/>
                    </a:lnTo>
                    <a:lnTo>
                      <a:pt x="192" y="1659"/>
                    </a:lnTo>
                    <a:lnTo>
                      <a:pt x="192" y="1659"/>
                    </a:lnTo>
                    <a:lnTo>
                      <a:pt x="206" y="1678"/>
                    </a:lnTo>
                    <a:lnTo>
                      <a:pt x="209" y="1682"/>
                    </a:lnTo>
                    <a:lnTo>
                      <a:pt x="221" y="1698"/>
                    </a:lnTo>
                    <a:lnTo>
                      <a:pt x="227" y="1706"/>
                    </a:lnTo>
                    <a:lnTo>
                      <a:pt x="235" y="1717"/>
                    </a:lnTo>
                    <a:lnTo>
                      <a:pt x="244" y="1724"/>
                    </a:lnTo>
                    <a:lnTo>
                      <a:pt x="254" y="1736"/>
                    </a:lnTo>
                    <a:lnTo>
                      <a:pt x="261" y="1743"/>
                    </a:lnTo>
                    <a:lnTo>
                      <a:pt x="276" y="1756"/>
                    </a:lnTo>
                    <a:lnTo>
                      <a:pt x="279" y="1758"/>
                    </a:lnTo>
                    <a:lnTo>
                      <a:pt x="296" y="1773"/>
                    </a:lnTo>
                    <a:lnTo>
                      <a:pt x="298" y="1775"/>
                    </a:lnTo>
                    <a:lnTo>
                      <a:pt x="314" y="1788"/>
                    </a:lnTo>
                    <a:lnTo>
                      <a:pt x="321" y="1794"/>
                    </a:lnTo>
                    <a:lnTo>
                      <a:pt x="331" y="1803"/>
                    </a:lnTo>
                    <a:lnTo>
                      <a:pt x="343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68" y="1835"/>
                    </a:lnTo>
                    <a:lnTo>
                      <a:pt x="383" y="1848"/>
                    </a:lnTo>
                    <a:lnTo>
                      <a:pt x="388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395" y="1752"/>
                    </a:lnTo>
                    <a:lnTo>
                      <a:pt x="1398" y="1736"/>
                    </a:lnTo>
                    <a:lnTo>
                      <a:pt x="1402" y="1717"/>
                    </a:lnTo>
                    <a:lnTo>
                      <a:pt x="1405" y="1698"/>
                    </a:lnTo>
                    <a:lnTo>
                      <a:pt x="1408" y="1678"/>
                    </a:lnTo>
                    <a:lnTo>
                      <a:pt x="1410" y="1669"/>
                    </a:lnTo>
                    <a:lnTo>
                      <a:pt x="1412" y="1659"/>
                    </a:lnTo>
                    <a:lnTo>
                      <a:pt x="1411" y="1640"/>
                    </a:lnTo>
                    <a:lnTo>
                      <a:pt x="1410" y="1633"/>
                    </a:lnTo>
                    <a:lnTo>
                      <a:pt x="1409" y="1621"/>
                    </a:lnTo>
                    <a:lnTo>
                      <a:pt x="1407" y="1601"/>
                    </a:lnTo>
                    <a:lnTo>
                      <a:pt x="1405" y="1582"/>
                    </a:lnTo>
                    <a:lnTo>
                      <a:pt x="1404" y="1563"/>
                    </a:lnTo>
                    <a:lnTo>
                      <a:pt x="1405" y="1543"/>
                    </a:lnTo>
                    <a:lnTo>
                      <a:pt x="1405" y="1524"/>
                    </a:lnTo>
                    <a:lnTo>
                      <a:pt x="1394" y="1505"/>
                    </a:lnTo>
                    <a:lnTo>
                      <a:pt x="1393" y="1501"/>
                    </a:lnTo>
                    <a:lnTo>
                      <a:pt x="1384" y="1486"/>
                    </a:lnTo>
                    <a:lnTo>
                      <a:pt x="1375" y="1469"/>
                    </a:lnTo>
                    <a:lnTo>
                      <a:pt x="1372" y="1466"/>
                    </a:lnTo>
                    <a:lnTo>
                      <a:pt x="1358" y="1455"/>
                    </a:lnTo>
                    <a:lnTo>
                      <a:pt x="1346" y="1447"/>
                    </a:lnTo>
                    <a:lnTo>
                      <a:pt x="1340" y="1444"/>
                    </a:lnTo>
                    <a:lnTo>
                      <a:pt x="1323" y="1437"/>
                    </a:lnTo>
                    <a:lnTo>
                      <a:pt x="1306" y="1432"/>
                    </a:lnTo>
                    <a:lnTo>
                      <a:pt x="1291" y="1428"/>
                    </a:lnTo>
                    <a:lnTo>
                      <a:pt x="1288" y="1427"/>
                    </a:lnTo>
                    <a:lnTo>
                      <a:pt x="1271" y="1422"/>
                    </a:lnTo>
                    <a:lnTo>
                      <a:pt x="1253" y="1417"/>
                    </a:lnTo>
                    <a:lnTo>
                      <a:pt x="1236" y="1412"/>
                    </a:lnTo>
                    <a:lnTo>
                      <a:pt x="1221" y="1408"/>
                    </a:lnTo>
                    <a:lnTo>
                      <a:pt x="1219" y="1408"/>
                    </a:lnTo>
                    <a:lnTo>
                      <a:pt x="1201" y="1403"/>
                    </a:lnTo>
                    <a:lnTo>
                      <a:pt x="1184" y="1399"/>
                    </a:lnTo>
                    <a:lnTo>
                      <a:pt x="1166" y="1394"/>
                    </a:lnTo>
                    <a:lnTo>
                      <a:pt x="1149" y="1390"/>
                    </a:lnTo>
                    <a:lnTo>
                      <a:pt x="1145" y="1389"/>
                    </a:lnTo>
                    <a:lnTo>
                      <a:pt x="1132" y="1385"/>
                    </a:lnTo>
                    <a:lnTo>
                      <a:pt x="1114" y="1381"/>
                    </a:lnTo>
                    <a:lnTo>
                      <a:pt x="1097" y="1377"/>
                    </a:lnTo>
                    <a:lnTo>
                      <a:pt x="1079" y="1372"/>
                    </a:lnTo>
                    <a:lnTo>
                      <a:pt x="1070" y="1370"/>
                    </a:lnTo>
                    <a:lnTo>
                      <a:pt x="1062" y="1368"/>
                    </a:lnTo>
                    <a:lnTo>
                      <a:pt x="1045" y="1365"/>
                    </a:lnTo>
                    <a:lnTo>
                      <a:pt x="1027" y="1362"/>
                    </a:lnTo>
                    <a:lnTo>
                      <a:pt x="1010" y="1360"/>
                    </a:lnTo>
                    <a:lnTo>
                      <a:pt x="992" y="1357"/>
                    </a:lnTo>
                    <a:lnTo>
                      <a:pt x="975" y="1355"/>
                    </a:lnTo>
                    <a:lnTo>
                      <a:pt x="958" y="1352"/>
                    </a:lnTo>
                    <a:lnTo>
                      <a:pt x="946" y="1350"/>
                    </a:lnTo>
                    <a:lnTo>
                      <a:pt x="940" y="1350"/>
                    </a:lnTo>
                    <a:lnTo>
                      <a:pt x="923" y="1347"/>
                    </a:lnTo>
                    <a:lnTo>
                      <a:pt x="905" y="1345"/>
                    </a:lnTo>
                    <a:lnTo>
                      <a:pt x="888" y="1342"/>
                    </a:lnTo>
                    <a:lnTo>
                      <a:pt x="871" y="1339"/>
                    </a:lnTo>
                    <a:lnTo>
                      <a:pt x="853" y="1337"/>
                    </a:lnTo>
                    <a:lnTo>
                      <a:pt x="836" y="1334"/>
                    </a:lnTo>
                    <a:lnTo>
                      <a:pt x="818" y="1332"/>
                    </a:lnTo>
                    <a:lnTo>
                      <a:pt x="813" y="1331"/>
                    </a:lnTo>
                    <a:lnTo>
                      <a:pt x="801" y="1329"/>
                    </a:lnTo>
                    <a:lnTo>
                      <a:pt x="784" y="1327"/>
                    </a:lnTo>
                    <a:lnTo>
                      <a:pt x="766" y="1324"/>
                    </a:lnTo>
                    <a:lnTo>
                      <a:pt x="749" y="1322"/>
                    </a:lnTo>
                    <a:lnTo>
                      <a:pt x="731" y="1319"/>
                    </a:lnTo>
                    <a:lnTo>
                      <a:pt x="714" y="1317"/>
                    </a:lnTo>
                    <a:lnTo>
                      <a:pt x="696" y="1314"/>
                    </a:lnTo>
                    <a:lnTo>
                      <a:pt x="680" y="1312"/>
                    </a:lnTo>
                    <a:lnTo>
                      <a:pt x="679" y="1312"/>
                    </a:lnTo>
                    <a:lnTo>
                      <a:pt x="662" y="1309"/>
                    </a:lnTo>
                    <a:lnTo>
                      <a:pt x="644" y="1307"/>
                    </a:lnTo>
                    <a:lnTo>
                      <a:pt x="627" y="1304"/>
                    </a:lnTo>
                    <a:lnTo>
                      <a:pt x="610" y="1302"/>
                    </a:lnTo>
                    <a:lnTo>
                      <a:pt x="592" y="1299"/>
                    </a:lnTo>
                    <a:lnTo>
                      <a:pt x="575" y="1297"/>
                    </a:lnTo>
                    <a:lnTo>
                      <a:pt x="557" y="1294"/>
                    </a:lnTo>
                    <a:lnTo>
                      <a:pt x="549" y="1293"/>
                    </a:lnTo>
                    <a:lnTo>
                      <a:pt x="540" y="1291"/>
                    </a:lnTo>
                    <a:lnTo>
                      <a:pt x="522" y="1284"/>
                    </a:lnTo>
                    <a:lnTo>
                      <a:pt x="505" y="1279"/>
                    </a:lnTo>
                    <a:lnTo>
                      <a:pt x="491" y="1273"/>
                    </a:lnTo>
                    <a:lnTo>
                      <a:pt x="488" y="1272"/>
                    </a:lnTo>
                    <a:lnTo>
                      <a:pt x="470" y="1265"/>
                    </a:lnTo>
                    <a:lnTo>
                      <a:pt x="453" y="1259"/>
                    </a:lnTo>
                    <a:lnTo>
                      <a:pt x="440" y="1254"/>
                    </a:lnTo>
                    <a:lnTo>
                      <a:pt x="435" y="1252"/>
                    </a:lnTo>
                    <a:lnTo>
                      <a:pt x="418" y="1246"/>
                    </a:lnTo>
                    <a:lnTo>
                      <a:pt x="401" y="1241"/>
                    </a:lnTo>
                    <a:lnTo>
                      <a:pt x="383" y="1237"/>
                    </a:lnTo>
                    <a:lnTo>
                      <a:pt x="379" y="1235"/>
                    </a:lnTo>
                    <a:lnTo>
                      <a:pt x="366" y="1230"/>
                    </a:lnTo>
                    <a:lnTo>
                      <a:pt x="350" y="1215"/>
                    </a:lnTo>
                    <a:lnTo>
                      <a:pt x="349" y="1214"/>
                    </a:lnTo>
                    <a:lnTo>
                      <a:pt x="331" y="1200"/>
                    </a:lnTo>
                    <a:lnTo>
                      <a:pt x="327" y="1196"/>
                    </a:lnTo>
                    <a:lnTo>
                      <a:pt x="314" y="1186"/>
                    </a:lnTo>
                    <a:lnTo>
                      <a:pt x="302" y="1177"/>
                    </a:lnTo>
                    <a:lnTo>
                      <a:pt x="296" y="1172"/>
                    </a:lnTo>
                    <a:lnTo>
                      <a:pt x="279" y="1158"/>
                    </a:lnTo>
                    <a:lnTo>
                      <a:pt x="278" y="1158"/>
                    </a:lnTo>
                    <a:lnTo>
                      <a:pt x="261" y="1147"/>
                    </a:lnTo>
                    <a:lnTo>
                      <a:pt x="249" y="1138"/>
                    </a:lnTo>
                    <a:lnTo>
                      <a:pt x="244" y="1136"/>
                    </a:lnTo>
                    <a:lnTo>
                      <a:pt x="227" y="1128"/>
                    </a:lnTo>
                    <a:lnTo>
                      <a:pt x="209" y="1128"/>
                    </a:lnTo>
                    <a:lnTo>
                      <a:pt x="192" y="1128"/>
                    </a:lnTo>
                    <a:lnTo>
                      <a:pt x="174" y="1128"/>
                    </a:lnTo>
                    <a:lnTo>
                      <a:pt x="157" y="1128"/>
                    </a:lnTo>
                    <a:lnTo>
                      <a:pt x="140" y="1128"/>
                    </a:lnTo>
                    <a:lnTo>
                      <a:pt x="122" y="1131"/>
                    </a:lnTo>
                    <a:lnTo>
                      <a:pt x="105" y="1137"/>
                    </a:lnTo>
                    <a:lnTo>
                      <a:pt x="100" y="1138"/>
                    </a:lnTo>
                    <a:lnTo>
                      <a:pt x="87" y="1145"/>
                    </a:lnTo>
                    <a:lnTo>
                      <a:pt x="70" y="1155"/>
                    </a:lnTo>
                    <a:lnTo>
                      <a:pt x="65" y="1158"/>
                    </a:lnTo>
                    <a:lnTo>
                      <a:pt x="53" y="1169"/>
                    </a:lnTo>
                    <a:lnTo>
                      <a:pt x="44" y="1177"/>
                    </a:lnTo>
                    <a:lnTo>
                      <a:pt x="35" y="1184"/>
                    </a:lnTo>
                    <a:lnTo>
                      <a:pt x="18" y="1193"/>
                    </a:lnTo>
                    <a:lnTo>
                      <a:pt x="11" y="1196"/>
                    </a:lnTo>
                    <a:lnTo>
                      <a:pt x="0" y="1201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74"/>
                    </a:lnTo>
                    <a:lnTo>
                      <a:pt x="93" y="1582"/>
                    </a:lnTo>
                    <a:lnTo>
                      <a:pt x="105" y="1599"/>
                    </a:lnTo>
                    <a:lnTo>
                      <a:pt x="107" y="1601"/>
                    </a:lnTo>
                    <a:lnTo>
                      <a:pt x="122" y="1621"/>
                    </a:lnTo>
                    <a:lnTo>
                      <a:pt x="122" y="1621"/>
                    </a:lnTo>
                    <a:lnTo>
                      <a:pt x="139" y="1640"/>
                    </a:lnTo>
                    <a:lnTo>
                      <a:pt x="140" y="1641"/>
                    </a:lnTo>
                    <a:lnTo>
                      <a:pt x="156" y="1659"/>
                    </a:lnTo>
                    <a:lnTo>
                      <a:pt x="157" y="1661"/>
                    </a:lnTo>
                    <a:lnTo>
                      <a:pt x="170" y="1678"/>
                    </a:lnTo>
                    <a:lnTo>
                      <a:pt x="174" y="1682"/>
                    </a:lnTo>
                    <a:lnTo>
                      <a:pt x="187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09" y="1717"/>
                    </a:lnTo>
                    <a:lnTo>
                      <a:pt x="209" y="1717"/>
                    </a:lnTo>
                    <a:lnTo>
                      <a:pt x="227" y="1732"/>
                    </a:lnTo>
                    <a:lnTo>
                      <a:pt x="232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FF36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40" name="Freeform 8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219" y="1852"/>
                  </a:cxn>
                  <a:cxn ang="0">
                    <a:pos x="1323" y="1794"/>
                  </a:cxn>
                  <a:cxn ang="0">
                    <a:pos x="1398" y="1736"/>
                  </a:cxn>
                  <a:cxn ang="0">
                    <a:pos x="1411" y="1640"/>
                  </a:cxn>
                  <a:cxn ang="0">
                    <a:pos x="1405" y="1543"/>
                  </a:cxn>
                  <a:cxn ang="0">
                    <a:pos x="1372" y="1466"/>
                  </a:cxn>
                  <a:cxn ang="0">
                    <a:pos x="1291" y="1428"/>
                  </a:cxn>
                  <a:cxn ang="0">
                    <a:pos x="1219" y="1408"/>
                  </a:cxn>
                  <a:cxn ang="0">
                    <a:pos x="1132" y="1385"/>
                  </a:cxn>
                  <a:cxn ang="0">
                    <a:pos x="1045" y="1365"/>
                  </a:cxn>
                  <a:cxn ang="0">
                    <a:pos x="946" y="1350"/>
                  </a:cxn>
                  <a:cxn ang="0">
                    <a:pos x="853" y="1337"/>
                  </a:cxn>
                  <a:cxn ang="0">
                    <a:pos x="766" y="1324"/>
                  </a:cxn>
                  <a:cxn ang="0">
                    <a:pos x="679" y="1312"/>
                  </a:cxn>
                  <a:cxn ang="0">
                    <a:pos x="575" y="1297"/>
                  </a:cxn>
                  <a:cxn ang="0">
                    <a:pos x="491" y="1273"/>
                  </a:cxn>
                  <a:cxn ang="0">
                    <a:pos x="418" y="1246"/>
                  </a:cxn>
                  <a:cxn ang="0">
                    <a:pos x="349" y="1214"/>
                  </a:cxn>
                  <a:cxn ang="0">
                    <a:pos x="279" y="1158"/>
                  </a:cxn>
                  <a:cxn ang="0">
                    <a:pos x="209" y="1128"/>
                  </a:cxn>
                  <a:cxn ang="0">
                    <a:pos x="105" y="1137"/>
                  </a:cxn>
                  <a:cxn ang="0">
                    <a:pos x="44" y="1177"/>
                  </a:cxn>
                  <a:cxn ang="0">
                    <a:pos x="1601" y="0"/>
                  </a:cxn>
                  <a:cxn ang="0">
                    <a:pos x="35" y="1447"/>
                  </a:cxn>
                  <a:cxn ang="0">
                    <a:pos x="87" y="1563"/>
                  </a:cxn>
                  <a:cxn ang="0">
                    <a:pos x="122" y="1621"/>
                  </a:cxn>
                  <a:cxn ang="0">
                    <a:pos x="174" y="1682"/>
                  </a:cxn>
                  <a:cxn ang="0">
                    <a:pos x="227" y="1732"/>
                  </a:cxn>
                  <a:cxn ang="0">
                    <a:pos x="314" y="1794"/>
                  </a:cxn>
                  <a:cxn ang="0">
                    <a:pos x="418" y="1871"/>
                  </a:cxn>
                  <a:cxn ang="0">
                    <a:pos x="1132" y="1910"/>
                  </a:cxn>
                  <a:cxn ang="0">
                    <a:pos x="1236" y="1852"/>
                  </a:cxn>
                  <a:cxn ang="0">
                    <a:pos x="1340" y="1794"/>
                  </a:cxn>
                  <a:cxn ang="0">
                    <a:pos x="1445" y="1698"/>
                  </a:cxn>
                  <a:cxn ang="0">
                    <a:pos x="1500" y="1598"/>
                  </a:cxn>
                  <a:cxn ang="0">
                    <a:pos x="1502" y="1486"/>
                  </a:cxn>
                  <a:cxn ang="0">
                    <a:pos x="1480" y="1389"/>
                  </a:cxn>
                  <a:cxn ang="0">
                    <a:pos x="1442" y="1331"/>
                  </a:cxn>
                  <a:cxn ang="0">
                    <a:pos x="1375" y="1289"/>
                  </a:cxn>
                  <a:cxn ang="0">
                    <a:pos x="1288" y="1258"/>
                  </a:cxn>
                  <a:cxn ang="0">
                    <a:pos x="1203" y="1235"/>
                  </a:cxn>
                  <a:cxn ang="0">
                    <a:pos x="1128" y="1215"/>
                  </a:cxn>
                  <a:cxn ang="0">
                    <a:pos x="1035" y="1196"/>
                  </a:cxn>
                  <a:cxn ang="0">
                    <a:pos x="940" y="1182"/>
                  </a:cxn>
                  <a:cxn ang="0">
                    <a:pos x="853" y="1170"/>
                  </a:cxn>
                  <a:cxn ang="0">
                    <a:pos x="766" y="1157"/>
                  </a:cxn>
                  <a:cxn ang="0">
                    <a:pos x="662" y="1142"/>
                  </a:cxn>
                  <a:cxn ang="0">
                    <a:pos x="575" y="1129"/>
                  </a:cxn>
                  <a:cxn ang="0">
                    <a:pos x="488" y="1117"/>
                  </a:cxn>
                  <a:cxn ang="0">
                    <a:pos x="383" y="1106"/>
                  </a:cxn>
                  <a:cxn ang="0">
                    <a:pos x="288" y="1100"/>
                  </a:cxn>
                  <a:cxn ang="0">
                    <a:pos x="209" y="1069"/>
                  </a:cxn>
                  <a:cxn ang="0">
                    <a:pos x="122" y="1089"/>
                  </a:cxn>
                  <a:cxn ang="0">
                    <a:pos x="46" y="1107"/>
                  </a:cxn>
                  <a:cxn ang="0">
                    <a:pos x="1601" y="1910"/>
                  </a:cxn>
                  <a:cxn ang="0">
                    <a:pos x="35" y="1466"/>
                  </a:cxn>
                  <a:cxn ang="0">
                    <a:pos x="87" y="1582"/>
                  </a:cxn>
                  <a:cxn ang="0">
                    <a:pos x="157" y="1678"/>
                  </a:cxn>
                  <a:cxn ang="0">
                    <a:pos x="261" y="1756"/>
                  </a:cxn>
                  <a:cxn ang="0">
                    <a:pos x="366" y="1833"/>
                  </a:cxn>
                  <a:cxn ang="0">
                    <a:pos x="470" y="1910"/>
                  </a:cxn>
                </a:cxnLst>
                <a:rect l="0" t="0" r="r" b="b"/>
                <a:pathLst>
                  <a:path w="1601" h="1910"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395" y="1752"/>
                    </a:lnTo>
                    <a:lnTo>
                      <a:pt x="1398" y="1736"/>
                    </a:lnTo>
                    <a:lnTo>
                      <a:pt x="1402" y="1717"/>
                    </a:lnTo>
                    <a:lnTo>
                      <a:pt x="1405" y="1698"/>
                    </a:lnTo>
                    <a:lnTo>
                      <a:pt x="1408" y="1678"/>
                    </a:lnTo>
                    <a:lnTo>
                      <a:pt x="1410" y="1669"/>
                    </a:lnTo>
                    <a:lnTo>
                      <a:pt x="1412" y="1659"/>
                    </a:lnTo>
                    <a:lnTo>
                      <a:pt x="1411" y="1640"/>
                    </a:lnTo>
                    <a:lnTo>
                      <a:pt x="1410" y="1633"/>
                    </a:lnTo>
                    <a:lnTo>
                      <a:pt x="1409" y="1621"/>
                    </a:lnTo>
                    <a:lnTo>
                      <a:pt x="1407" y="1601"/>
                    </a:lnTo>
                    <a:lnTo>
                      <a:pt x="1405" y="1582"/>
                    </a:lnTo>
                    <a:lnTo>
                      <a:pt x="1404" y="1563"/>
                    </a:lnTo>
                    <a:lnTo>
                      <a:pt x="1405" y="1543"/>
                    </a:lnTo>
                    <a:lnTo>
                      <a:pt x="1405" y="1524"/>
                    </a:lnTo>
                    <a:lnTo>
                      <a:pt x="1394" y="1505"/>
                    </a:lnTo>
                    <a:lnTo>
                      <a:pt x="1393" y="1501"/>
                    </a:lnTo>
                    <a:lnTo>
                      <a:pt x="1384" y="1486"/>
                    </a:lnTo>
                    <a:lnTo>
                      <a:pt x="1375" y="1469"/>
                    </a:lnTo>
                    <a:lnTo>
                      <a:pt x="1372" y="1466"/>
                    </a:lnTo>
                    <a:lnTo>
                      <a:pt x="1358" y="1455"/>
                    </a:lnTo>
                    <a:lnTo>
                      <a:pt x="1346" y="1447"/>
                    </a:lnTo>
                    <a:lnTo>
                      <a:pt x="1340" y="1444"/>
                    </a:lnTo>
                    <a:lnTo>
                      <a:pt x="1323" y="1437"/>
                    </a:lnTo>
                    <a:lnTo>
                      <a:pt x="1306" y="1432"/>
                    </a:lnTo>
                    <a:lnTo>
                      <a:pt x="1291" y="1428"/>
                    </a:lnTo>
                    <a:lnTo>
                      <a:pt x="1288" y="1427"/>
                    </a:lnTo>
                    <a:lnTo>
                      <a:pt x="1271" y="1422"/>
                    </a:lnTo>
                    <a:lnTo>
                      <a:pt x="1253" y="1417"/>
                    </a:lnTo>
                    <a:lnTo>
                      <a:pt x="1236" y="1412"/>
                    </a:lnTo>
                    <a:lnTo>
                      <a:pt x="1221" y="1408"/>
                    </a:lnTo>
                    <a:lnTo>
                      <a:pt x="1219" y="1408"/>
                    </a:lnTo>
                    <a:lnTo>
                      <a:pt x="1201" y="1403"/>
                    </a:lnTo>
                    <a:lnTo>
                      <a:pt x="1184" y="1399"/>
                    </a:lnTo>
                    <a:lnTo>
                      <a:pt x="1166" y="1394"/>
                    </a:lnTo>
                    <a:lnTo>
                      <a:pt x="1149" y="1390"/>
                    </a:lnTo>
                    <a:lnTo>
                      <a:pt x="1145" y="1389"/>
                    </a:lnTo>
                    <a:lnTo>
                      <a:pt x="1132" y="1385"/>
                    </a:lnTo>
                    <a:lnTo>
                      <a:pt x="1114" y="1381"/>
                    </a:lnTo>
                    <a:lnTo>
                      <a:pt x="1097" y="1377"/>
                    </a:lnTo>
                    <a:lnTo>
                      <a:pt x="1079" y="1372"/>
                    </a:lnTo>
                    <a:lnTo>
                      <a:pt x="1070" y="1370"/>
                    </a:lnTo>
                    <a:lnTo>
                      <a:pt x="1062" y="1368"/>
                    </a:lnTo>
                    <a:lnTo>
                      <a:pt x="1045" y="1365"/>
                    </a:lnTo>
                    <a:lnTo>
                      <a:pt x="1027" y="1362"/>
                    </a:lnTo>
                    <a:lnTo>
                      <a:pt x="1010" y="1360"/>
                    </a:lnTo>
                    <a:lnTo>
                      <a:pt x="992" y="1357"/>
                    </a:lnTo>
                    <a:lnTo>
                      <a:pt x="975" y="1355"/>
                    </a:lnTo>
                    <a:lnTo>
                      <a:pt x="958" y="1352"/>
                    </a:lnTo>
                    <a:lnTo>
                      <a:pt x="946" y="1350"/>
                    </a:lnTo>
                    <a:lnTo>
                      <a:pt x="940" y="1350"/>
                    </a:lnTo>
                    <a:lnTo>
                      <a:pt x="923" y="1347"/>
                    </a:lnTo>
                    <a:lnTo>
                      <a:pt x="905" y="1345"/>
                    </a:lnTo>
                    <a:lnTo>
                      <a:pt x="888" y="1342"/>
                    </a:lnTo>
                    <a:lnTo>
                      <a:pt x="871" y="1339"/>
                    </a:lnTo>
                    <a:lnTo>
                      <a:pt x="853" y="1337"/>
                    </a:lnTo>
                    <a:lnTo>
                      <a:pt x="836" y="1334"/>
                    </a:lnTo>
                    <a:lnTo>
                      <a:pt x="818" y="1332"/>
                    </a:lnTo>
                    <a:lnTo>
                      <a:pt x="813" y="1331"/>
                    </a:lnTo>
                    <a:lnTo>
                      <a:pt x="801" y="1329"/>
                    </a:lnTo>
                    <a:lnTo>
                      <a:pt x="784" y="1327"/>
                    </a:lnTo>
                    <a:lnTo>
                      <a:pt x="766" y="1324"/>
                    </a:lnTo>
                    <a:lnTo>
                      <a:pt x="749" y="1322"/>
                    </a:lnTo>
                    <a:lnTo>
                      <a:pt x="731" y="1319"/>
                    </a:lnTo>
                    <a:lnTo>
                      <a:pt x="714" y="1317"/>
                    </a:lnTo>
                    <a:lnTo>
                      <a:pt x="696" y="1314"/>
                    </a:lnTo>
                    <a:lnTo>
                      <a:pt x="680" y="1312"/>
                    </a:lnTo>
                    <a:lnTo>
                      <a:pt x="679" y="1312"/>
                    </a:lnTo>
                    <a:lnTo>
                      <a:pt x="662" y="1309"/>
                    </a:lnTo>
                    <a:lnTo>
                      <a:pt x="644" y="1307"/>
                    </a:lnTo>
                    <a:lnTo>
                      <a:pt x="627" y="1304"/>
                    </a:lnTo>
                    <a:lnTo>
                      <a:pt x="610" y="1302"/>
                    </a:lnTo>
                    <a:lnTo>
                      <a:pt x="592" y="1299"/>
                    </a:lnTo>
                    <a:lnTo>
                      <a:pt x="575" y="1297"/>
                    </a:lnTo>
                    <a:lnTo>
                      <a:pt x="557" y="1294"/>
                    </a:lnTo>
                    <a:lnTo>
                      <a:pt x="549" y="1293"/>
                    </a:lnTo>
                    <a:lnTo>
                      <a:pt x="540" y="1291"/>
                    </a:lnTo>
                    <a:lnTo>
                      <a:pt x="522" y="1284"/>
                    </a:lnTo>
                    <a:lnTo>
                      <a:pt x="505" y="1279"/>
                    </a:lnTo>
                    <a:lnTo>
                      <a:pt x="491" y="1273"/>
                    </a:lnTo>
                    <a:lnTo>
                      <a:pt x="488" y="1272"/>
                    </a:lnTo>
                    <a:lnTo>
                      <a:pt x="470" y="1265"/>
                    </a:lnTo>
                    <a:lnTo>
                      <a:pt x="453" y="1259"/>
                    </a:lnTo>
                    <a:lnTo>
                      <a:pt x="440" y="1254"/>
                    </a:lnTo>
                    <a:lnTo>
                      <a:pt x="435" y="1252"/>
                    </a:lnTo>
                    <a:lnTo>
                      <a:pt x="418" y="1246"/>
                    </a:lnTo>
                    <a:lnTo>
                      <a:pt x="401" y="1241"/>
                    </a:lnTo>
                    <a:lnTo>
                      <a:pt x="383" y="1237"/>
                    </a:lnTo>
                    <a:lnTo>
                      <a:pt x="379" y="1235"/>
                    </a:lnTo>
                    <a:lnTo>
                      <a:pt x="366" y="1230"/>
                    </a:lnTo>
                    <a:lnTo>
                      <a:pt x="350" y="1215"/>
                    </a:lnTo>
                    <a:lnTo>
                      <a:pt x="349" y="1214"/>
                    </a:lnTo>
                    <a:lnTo>
                      <a:pt x="331" y="1200"/>
                    </a:lnTo>
                    <a:lnTo>
                      <a:pt x="327" y="1196"/>
                    </a:lnTo>
                    <a:lnTo>
                      <a:pt x="314" y="1186"/>
                    </a:lnTo>
                    <a:lnTo>
                      <a:pt x="302" y="1177"/>
                    </a:lnTo>
                    <a:lnTo>
                      <a:pt x="296" y="1172"/>
                    </a:lnTo>
                    <a:lnTo>
                      <a:pt x="279" y="1158"/>
                    </a:lnTo>
                    <a:lnTo>
                      <a:pt x="278" y="1158"/>
                    </a:lnTo>
                    <a:lnTo>
                      <a:pt x="261" y="1147"/>
                    </a:lnTo>
                    <a:lnTo>
                      <a:pt x="249" y="1138"/>
                    </a:lnTo>
                    <a:lnTo>
                      <a:pt x="244" y="1136"/>
                    </a:lnTo>
                    <a:lnTo>
                      <a:pt x="227" y="1128"/>
                    </a:lnTo>
                    <a:lnTo>
                      <a:pt x="209" y="1128"/>
                    </a:lnTo>
                    <a:lnTo>
                      <a:pt x="192" y="1128"/>
                    </a:lnTo>
                    <a:lnTo>
                      <a:pt x="174" y="1128"/>
                    </a:lnTo>
                    <a:lnTo>
                      <a:pt x="157" y="1128"/>
                    </a:lnTo>
                    <a:lnTo>
                      <a:pt x="140" y="1128"/>
                    </a:lnTo>
                    <a:lnTo>
                      <a:pt x="122" y="1131"/>
                    </a:lnTo>
                    <a:lnTo>
                      <a:pt x="105" y="1137"/>
                    </a:lnTo>
                    <a:lnTo>
                      <a:pt x="100" y="1138"/>
                    </a:lnTo>
                    <a:lnTo>
                      <a:pt x="87" y="1145"/>
                    </a:lnTo>
                    <a:lnTo>
                      <a:pt x="70" y="1155"/>
                    </a:lnTo>
                    <a:lnTo>
                      <a:pt x="65" y="1158"/>
                    </a:lnTo>
                    <a:lnTo>
                      <a:pt x="53" y="1169"/>
                    </a:lnTo>
                    <a:lnTo>
                      <a:pt x="44" y="1177"/>
                    </a:lnTo>
                    <a:lnTo>
                      <a:pt x="35" y="1184"/>
                    </a:lnTo>
                    <a:lnTo>
                      <a:pt x="18" y="1193"/>
                    </a:lnTo>
                    <a:lnTo>
                      <a:pt x="11" y="1196"/>
                    </a:lnTo>
                    <a:lnTo>
                      <a:pt x="0" y="1201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74"/>
                    </a:lnTo>
                    <a:lnTo>
                      <a:pt x="93" y="1582"/>
                    </a:lnTo>
                    <a:lnTo>
                      <a:pt x="105" y="1599"/>
                    </a:lnTo>
                    <a:lnTo>
                      <a:pt x="107" y="1601"/>
                    </a:lnTo>
                    <a:lnTo>
                      <a:pt x="122" y="1621"/>
                    </a:lnTo>
                    <a:lnTo>
                      <a:pt x="122" y="1621"/>
                    </a:lnTo>
                    <a:lnTo>
                      <a:pt x="139" y="1640"/>
                    </a:lnTo>
                    <a:lnTo>
                      <a:pt x="140" y="1641"/>
                    </a:lnTo>
                    <a:lnTo>
                      <a:pt x="156" y="1659"/>
                    </a:lnTo>
                    <a:lnTo>
                      <a:pt x="157" y="1661"/>
                    </a:lnTo>
                    <a:lnTo>
                      <a:pt x="170" y="1678"/>
                    </a:lnTo>
                    <a:lnTo>
                      <a:pt x="174" y="1682"/>
                    </a:lnTo>
                    <a:lnTo>
                      <a:pt x="187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09" y="1717"/>
                    </a:lnTo>
                    <a:lnTo>
                      <a:pt x="209" y="1717"/>
                    </a:lnTo>
                    <a:lnTo>
                      <a:pt x="227" y="1732"/>
                    </a:lnTo>
                    <a:lnTo>
                      <a:pt x="232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00" y="1598"/>
                    </a:lnTo>
                    <a:lnTo>
                      <a:pt x="1501" y="1582"/>
                    </a:lnTo>
                    <a:lnTo>
                      <a:pt x="1502" y="1563"/>
                    </a:lnTo>
                    <a:lnTo>
                      <a:pt x="1504" y="1543"/>
                    </a:lnTo>
                    <a:lnTo>
                      <a:pt x="1505" y="1524"/>
                    </a:lnTo>
                    <a:lnTo>
                      <a:pt x="1505" y="1505"/>
                    </a:lnTo>
                    <a:lnTo>
                      <a:pt x="1502" y="1486"/>
                    </a:lnTo>
                    <a:lnTo>
                      <a:pt x="1499" y="1466"/>
                    </a:lnTo>
                    <a:lnTo>
                      <a:pt x="1497" y="1456"/>
                    </a:lnTo>
                    <a:lnTo>
                      <a:pt x="1495" y="1447"/>
                    </a:lnTo>
                    <a:lnTo>
                      <a:pt x="1490" y="1428"/>
                    </a:lnTo>
                    <a:lnTo>
                      <a:pt x="1486" y="1408"/>
                    </a:lnTo>
                    <a:lnTo>
                      <a:pt x="1480" y="1389"/>
                    </a:lnTo>
                    <a:lnTo>
                      <a:pt x="1480" y="1389"/>
                    </a:lnTo>
                    <a:lnTo>
                      <a:pt x="1467" y="1370"/>
                    </a:lnTo>
                    <a:lnTo>
                      <a:pt x="1462" y="1362"/>
                    </a:lnTo>
                    <a:lnTo>
                      <a:pt x="1455" y="1350"/>
                    </a:lnTo>
                    <a:lnTo>
                      <a:pt x="1445" y="1335"/>
                    </a:lnTo>
                    <a:lnTo>
                      <a:pt x="1442" y="1331"/>
                    </a:lnTo>
                    <a:lnTo>
                      <a:pt x="1427" y="1317"/>
                    </a:lnTo>
                    <a:lnTo>
                      <a:pt x="1421" y="1312"/>
                    </a:lnTo>
                    <a:lnTo>
                      <a:pt x="1410" y="1305"/>
                    </a:lnTo>
                    <a:lnTo>
                      <a:pt x="1393" y="1297"/>
                    </a:lnTo>
                    <a:lnTo>
                      <a:pt x="1382" y="1293"/>
                    </a:lnTo>
                    <a:lnTo>
                      <a:pt x="1375" y="1289"/>
                    </a:lnTo>
                    <a:lnTo>
                      <a:pt x="1358" y="1281"/>
                    </a:lnTo>
                    <a:lnTo>
                      <a:pt x="1340" y="1273"/>
                    </a:lnTo>
                    <a:lnTo>
                      <a:pt x="1340" y="1273"/>
                    </a:lnTo>
                    <a:lnTo>
                      <a:pt x="1323" y="1268"/>
                    </a:lnTo>
                    <a:lnTo>
                      <a:pt x="1306" y="1263"/>
                    </a:lnTo>
                    <a:lnTo>
                      <a:pt x="1288" y="1258"/>
                    </a:lnTo>
                    <a:lnTo>
                      <a:pt x="1273" y="1254"/>
                    </a:lnTo>
                    <a:lnTo>
                      <a:pt x="1271" y="1253"/>
                    </a:lnTo>
                    <a:lnTo>
                      <a:pt x="1253" y="1248"/>
                    </a:lnTo>
                    <a:lnTo>
                      <a:pt x="1236" y="1243"/>
                    </a:lnTo>
                    <a:lnTo>
                      <a:pt x="1219" y="1239"/>
                    </a:lnTo>
                    <a:lnTo>
                      <a:pt x="1203" y="1235"/>
                    </a:lnTo>
                    <a:lnTo>
                      <a:pt x="1201" y="1234"/>
                    </a:lnTo>
                    <a:lnTo>
                      <a:pt x="1184" y="1230"/>
                    </a:lnTo>
                    <a:lnTo>
                      <a:pt x="1166" y="1225"/>
                    </a:lnTo>
                    <a:lnTo>
                      <a:pt x="1149" y="1221"/>
                    </a:lnTo>
                    <a:lnTo>
                      <a:pt x="1132" y="1216"/>
                    </a:lnTo>
                    <a:lnTo>
                      <a:pt x="1128" y="1215"/>
                    </a:lnTo>
                    <a:lnTo>
                      <a:pt x="1114" y="1212"/>
                    </a:lnTo>
                    <a:lnTo>
                      <a:pt x="1097" y="1207"/>
                    </a:lnTo>
                    <a:lnTo>
                      <a:pt x="1079" y="1203"/>
                    </a:lnTo>
                    <a:lnTo>
                      <a:pt x="1062" y="1200"/>
                    </a:lnTo>
                    <a:lnTo>
                      <a:pt x="1045" y="1197"/>
                    </a:lnTo>
                    <a:lnTo>
                      <a:pt x="1035" y="1196"/>
                    </a:lnTo>
                    <a:lnTo>
                      <a:pt x="1027" y="1195"/>
                    </a:lnTo>
                    <a:lnTo>
                      <a:pt x="1010" y="1192"/>
                    </a:lnTo>
                    <a:lnTo>
                      <a:pt x="992" y="1190"/>
                    </a:lnTo>
                    <a:lnTo>
                      <a:pt x="975" y="1187"/>
                    </a:lnTo>
                    <a:lnTo>
                      <a:pt x="958" y="1185"/>
                    </a:lnTo>
                    <a:lnTo>
                      <a:pt x="940" y="1182"/>
                    </a:lnTo>
                    <a:lnTo>
                      <a:pt x="923" y="1180"/>
                    </a:lnTo>
                    <a:lnTo>
                      <a:pt x="905" y="1177"/>
                    </a:lnTo>
                    <a:lnTo>
                      <a:pt x="902" y="1177"/>
                    </a:lnTo>
                    <a:lnTo>
                      <a:pt x="888" y="1175"/>
                    </a:lnTo>
                    <a:lnTo>
                      <a:pt x="871" y="1172"/>
                    </a:lnTo>
                    <a:lnTo>
                      <a:pt x="853" y="1170"/>
                    </a:lnTo>
                    <a:lnTo>
                      <a:pt x="836" y="1167"/>
                    </a:lnTo>
                    <a:lnTo>
                      <a:pt x="818" y="1165"/>
                    </a:lnTo>
                    <a:lnTo>
                      <a:pt x="801" y="1162"/>
                    </a:lnTo>
                    <a:lnTo>
                      <a:pt x="784" y="1160"/>
                    </a:lnTo>
                    <a:lnTo>
                      <a:pt x="769" y="1158"/>
                    </a:lnTo>
                    <a:lnTo>
                      <a:pt x="766" y="1157"/>
                    </a:lnTo>
                    <a:lnTo>
                      <a:pt x="749" y="1155"/>
                    </a:lnTo>
                    <a:lnTo>
                      <a:pt x="731" y="1152"/>
                    </a:lnTo>
                    <a:lnTo>
                      <a:pt x="714" y="1149"/>
                    </a:lnTo>
                    <a:lnTo>
                      <a:pt x="696" y="1147"/>
                    </a:lnTo>
                    <a:lnTo>
                      <a:pt x="679" y="1144"/>
                    </a:lnTo>
                    <a:lnTo>
                      <a:pt x="662" y="1142"/>
                    </a:lnTo>
                    <a:lnTo>
                      <a:pt x="644" y="1139"/>
                    </a:lnTo>
                    <a:lnTo>
                      <a:pt x="636" y="1138"/>
                    </a:lnTo>
                    <a:lnTo>
                      <a:pt x="627" y="1137"/>
                    </a:lnTo>
                    <a:lnTo>
                      <a:pt x="610" y="1134"/>
                    </a:lnTo>
                    <a:lnTo>
                      <a:pt x="592" y="1132"/>
                    </a:lnTo>
                    <a:lnTo>
                      <a:pt x="575" y="1129"/>
                    </a:lnTo>
                    <a:lnTo>
                      <a:pt x="557" y="1127"/>
                    </a:lnTo>
                    <a:lnTo>
                      <a:pt x="540" y="1124"/>
                    </a:lnTo>
                    <a:lnTo>
                      <a:pt x="522" y="1122"/>
                    </a:lnTo>
                    <a:lnTo>
                      <a:pt x="505" y="1119"/>
                    </a:lnTo>
                    <a:lnTo>
                      <a:pt x="503" y="1119"/>
                    </a:lnTo>
                    <a:lnTo>
                      <a:pt x="488" y="1117"/>
                    </a:lnTo>
                    <a:lnTo>
                      <a:pt x="470" y="1114"/>
                    </a:lnTo>
                    <a:lnTo>
                      <a:pt x="453" y="1112"/>
                    </a:lnTo>
                    <a:lnTo>
                      <a:pt x="435" y="1109"/>
                    </a:lnTo>
                    <a:lnTo>
                      <a:pt x="418" y="1107"/>
                    </a:lnTo>
                    <a:lnTo>
                      <a:pt x="401" y="1104"/>
                    </a:lnTo>
                    <a:lnTo>
                      <a:pt x="383" y="1106"/>
                    </a:lnTo>
                    <a:lnTo>
                      <a:pt x="366" y="1108"/>
                    </a:lnTo>
                    <a:lnTo>
                      <a:pt x="349" y="1110"/>
                    </a:lnTo>
                    <a:lnTo>
                      <a:pt x="331" y="1111"/>
                    </a:lnTo>
                    <a:lnTo>
                      <a:pt x="314" y="1109"/>
                    </a:lnTo>
                    <a:lnTo>
                      <a:pt x="296" y="1104"/>
                    </a:lnTo>
                    <a:lnTo>
                      <a:pt x="288" y="1100"/>
                    </a:lnTo>
                    <a:lnTo>
                      <a:pt x="279" y="1095"/>
                    </a:lnTo>
                    <a:lnTo>
                      <a:pt x="261" y="1086"/>
                    </a:lnTo>
                    <a:lnTo>
                      <a:pt x="251" y="1080"/>
                    </a:lnTo>
                    <a:lnTo>
                      <a:pt x="244" y="1077"/>
                    </a:lnTo>
                    <a:lnTo>
                      <a:pt x="227" y="1069"/>
                    </a:lnTo>
                    <a:lnTo>
                      <a:pt x="209" y="1069"/>
                    </a:lnTo>
                    <a:lnTo>
                      <a:pt x="192" y="1069"/>
                    </a:lnTo>
                    <a:lnTo>
                      <a:pt x="174" y="1072"/>
                    </a:lnTo>
                    <a:lnTo>
                      <a:pt x="157" y="1078"/>
                    </a:lnTo>
                    <a:lnTo>
                      <a:pt x="149" y="1080"/>
                    </a:lnTo>
                    <a:lnTo>
                      <a:pt x="140" y="1084"/>
                    </a:lnTo>
                    <a:lnTo>
                      <a:pt x="122" y="1089"/>
                    </a:lnTo>
                    <a:lnTo>
                      <a:pt x="105" y="1094"/>
                    </a:lnTo>
                    <a:lnTo>
                      <a:pt x="91" y="1100"/>
                    </a:lnTo>
                    <a:lnTo>
                      <a:pt x="87" y="1101"/>
                    </a:lnTo>
                    <a:lnTo>
                      <a:pt x="70" y="1103"/>
                    </a:lnTo>
                    <a:lnTo>
                      <a:pt x="53" y="1106"/>
                    </a:lnTo>
                    <a:lnTo>
                      <a:pt x="46" y="1107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FF5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41" name="Freeform 9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219" y="1852"/>
                  </a:cxn>
                  <a:cxn ang="0">
                    <a:pos x="1323" y="1794"/>
                  </a:cxn>
                  <a:cxn ang="0">
                    <a:pos x="1427" y="1717"/>
                  </a:cxn>
                  <a:cxn ang="0">
                    <a:pos x="1497" y="1601"/>
                  </a:cxn>
                  <a:cxn ang="0">
                    <a:pos x="1505" y="1505"/>
                  </a:cxn>
                  <a:cxn ang="0">
                    <a:pos x="1486" y="1408"/>
                  </a:cxn>
                  <a:cxn ang="0">
                    <a:pos x="1445" y="1335"/>
                  </a:cxn>
                  <a:cxn ang="0">
                    <a:pos x="1382" y="1293"/>
                  </a:cxn>
                  <a:cxn ang="0">
                    <a:pos x="1306" y="1263"/>
                  </a:cxn>
                  <a:cxn ang="0">
                    <a:pos x="1219" y="1239"/>
                  </a:cxn>
                  <a:cxn ang="0">
                    <a:pos x="1132" y="1216"/>
                  </a:cxn>
                  <a:cxn ang="0">
                    <a:pos x="1045" y="1197"/>
                  </a:cxn>
                  <a:cxn ang="0">
                    <a:pos x="958" y="1185"/>
                  </a:cxn>
                  <a:cxn ang="0">
                    <a:pos x="871" y="1172"/>
                  </a:cxn>
                  <a:cxn ang="0">
                    <a:pos x="769" y="1158"/>
                  </a:cxn>
                  <a:cxn ang="0">
                    <a:pos x="679" y="1144"/>
                  </a:cxn>
                  <a:cxn ang="0">
                    <a:pos x="592" y="1132"/>
                  </a:cxn>
                  <a:cxn ang="0">
                    <a:pos x="503" y="1119"/>
                  </a:cxn>
                  <a:cxn ang="0">
                    <a:pos x="401" y="1104"/>
                  </a:cxn>
                  <a:cxn ang="0">
                    <a:pos x="296" y="1104"/>
                  </a:cxn>
                  <a:cxn ang="0">
                    <a:pos x="227" y="1069"/>
                  </a:cxn>
                  <a:cxn ang="0">
                    <a:pos x="140" y="1084"/>
                  </a:cxn>
                  <a:cxn ang="0">
                    <a:pos x="53" y="1106"/>
                  </a:cxn>
                  <a:cxn ang="0">
                    <a:pos x="1601" y="0"/>
                  </a:cxn>
                  <a:cxn ang="0">
                    <a:pos x="35" y="1447"/>
                  </a:cxn>
                  <a:cxn ang="0">
                    <a:pos x="87" y="1563"/>
                  </a:cxn>
                  <a:cxn ang="0">
                    <a:pos x="140" y="1659"/>
                  </a:cxn>
                  <a:cxn ang="0">
                    <a:pos x="244" y="1736"/>
                  </a:cxn>
                  <a:cxn ang="0">
                    <a:pos x="349" y="1814"/>
                  </a:cxn>
                  <a:cxn ang="0">
                    <a:pos x="453" y="1891"/>
                  </a:cxn>
                  <a:cxn ang="0">
                    <a:pos x="1166" y="1891"/>
                  </a:cxn>
                  <a:cxn ang="0">
                    <a:pos x="1271" y="1833"/>
                  </a:cxn>
                  <a:cxn ang="0">
                    <a:pos x="1375" y="1775"/>
                  </a:cxn>
                  <a:cxn ang="0">
                    <a:pos x="1480" y="1659"/>
                  </a:cxn>
                  <a:cxn ang="0">
                    <a:pos x="1532" y="1543"/>
                  </a:cxn>
                  <a:cxn ang="0">
                    <a:pos x="1569" y="1444"/>
                  </a:cxn>
                  <a:cxn ang="0">
                    <a:pos x="1549" y="1354"/>
                  </a:cxn>
                  <a:cxn ang="0">
                    <a:pos x="1531" y="1273"/>
                  </a:cxn>
                  <a:cxn ang="0">
                    <a:pos x="1493" y="1196"/>
                  </a:cxn>
                  <a:cxn ang="0">
                    <a:pos x="1427" y="1152"/>
                  </a:cxn>
                  <a:cxn ang="0">
                    <a:pos x="1354" y="1119"/>
                  </a:cxn>
                  <a:cxn ang="0">
                    <a:pos x="1271" y="1085"/>
                  </a:cxn>
                  <a:cxn ang="0">
                    <a:pos x="1185" y="1061"/>
                  </a:cxn>
                  <a:cxn ang="0">
                    <a:pos x="1110" y="1042"/>
                  </a:cxn>
                  <a:cxn ang="0">
                    <a:pos x="1010" y="1025"/>
                  </a:cxn>
                  <a:cxn ang="0">
                    <a:pos x="923" y="1012"/>
                  </a:cxn>
                  <a:cxn ang="0">
                    <a:pos x="836" y="1000"/>
                  </a:cxn>
                  <a:cxn ang="0">
                    <a:pos x="731" y="985"/>
                  </a:cxn>
                  <a:cxn ang="0">
                    <a:pos x="644" y="972"/>
                  </a:cxn>
                  <a:cxn ang="0">
                    <a:pos x="559" y="965"/>
                  </a:cxn>
                  <a:cxn ang="0">
                    <a:pos x="470" y="979"/>
                  </a:cxn>
                  <a:cxn ang="0">
                    <a:pos x="383" y="987"/>
                  </a:cxn>
                  <a:cxn ang="0">
                    <a:pos x="279" y="996"/>
                  </a:cxn>
                  <a:cxn ang="0">
                    <a:pos x="192" y="1007"/>
                  </a:cxn>
                  <a:cxn ang="0">
                    <a:pos x="105" y="1042"/>
                  </a:cxn>
                  <a:cxn ang="0">
                    <a:pos x="0" y="1158"/>
                  </a:cxn>
                  <a:cxn ang="0">
                    <a:pos x="18" y="1408"/>
                  </a:cxn>
                  <a:cxn ang="0">
                    <a:pos x="70" y="1524"/>
                  </a:cxn>
                  <a:cxn ang="0">
                    <a:pos x="122" y="1640"/>
                  </a:cxn>
                  <a:cxn ang="0">
                    <a:pos x="209" y="1717"/>
                  </a:cxn>
                  <a:cxn ang="0">
                    <a:pos x="314" y="1794"/>
                  </a:cxn>
                  <a:cxn ang="0">
                    <a:pos x="418" y="1871"/>
                  </a:cxn>
                </a:cxnLst>
                <a:rect l="0" t="0" r="r" b="b"/>
                <a:pathLst>
                  <a:path w="1601" h="1910"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00" y="1598"/>
                    </a:lnTo>
                    <a:lnTo>
                      <a:pt x="1501" y="1582"/>
                    </a:lnTo>
                    <a:lnTo>
                      <a:pt x="1502" y="1563"/>
                    </a:lnTo>
                    <a:lnTo>
                      <a:pt x="1504" y="1543"/>
                    </a:lnTo>
                    <a:lnTo>
                      <a:pt x="1505" y="1524"/>
                    </a:lnTo>
                    <a:lnTo>
                      <a:pt x="1505" y="1505"/>
                    </a:lnTo>
                    <a:lnTo>
                      <a:pt x="1502" y="1486"/>
                    </a:lnTo>
                    <a:lnTo>
                      <a:pt x="1499" y="1466"/>
                    </a:lnTo>
                    <a:lnTo>
                      <a:pt x="1497" y="1456"/>
                    </a:lnTo>
                    <a:lnTo>
                      <a:pt x="1495" y="1447"/>
                    </a:lnTo>
                    <a:lnTo>
                      <a:pt x="1490" y="1428"/>
                    </a:lnTo>
                    <a:lnTo>
                      <a:pt x="1486" y="1408"/>
                    </a:lnTo>
                    <a:lnTo>
                      <a:pt x="1480" y="1389"/>
                    </a:lnTo>
                    <a:lnTo>
                      <a:pt x="1480" y="1389"/>
                    </a:lnTo>
                    <a:lnTo>
                      <a:pt x="1467" y="1370"/>
                    </a:lnTo>
                    <a:lnTo>
                      <a:pt x="1462" y="1362"/>
                    </a:lnTo>
                    <a:lnTo>
                      <a:pt x="1455" y="1350"/>
                    </a:lnTo>
                    <a:lnTo>
                      <a:pt x="1445" y="1335"/>
                    </a:lnTo>
                    <a:lnTo>
                      <a:pt x="1442" y="1331"/>
                    </a:lnTo>
                    <a:lnTo>
                      <a:pt x="1427" y="1317"/>
                    </a:lnTo>
                    <a:lnTo>
                      <a:pt x="1421" y="1312"/>
                    </a:lnTo>
                    <a:lnTo>
                      <a:pt x="1410" y="1305"/>
                    </a:lnTo>
                    <a:lnTo>
                      <a:pt x="1393" y="1297"/>
                    </a:lnTo>
                    <a:lnTo>
                      <a:pt x="1382" y="1293"/>
                    </a:lnTo>
                    <a:lnTo>
                      <a:pt x="1375" y="1289"/>
                    </a:lnTo>
                    <a:lnTo>
                      <a:pt x="1358" y="1281"/>
                    </a:lnTo>
                    <a:lnTo>
                      <a:pt x="1340" y="1273"/>
                    </a:lnTo>
                    <a:lnTo>
                      <a:pt x="1340" y="1273"/>
                    </a:lnTo>
                    <a:lnTo>
                      <a:pt x="1323" y="1268"/>
                    </a:lnTo>
                    <a:lnTo>
                      <a:pt x="1306" y="1263"/>
                    </a:lnTo>
                    <a:lnTo>
                      <a:pt x="1288" y="1258"/>
                    </a:lnTo>
                    <a:lnTo>
                      <a:pt x="1273" y="1254"/>
                    </a:lnTo>
                    <a:lnTo>
                      <a:pt x="1271" y="1253"/>
                    </a:lnTo>
                    <a:lnTo>
                      <a:pt x="1253" y="1248"/>
                    </a:lnTo>
                    <a:lnTo>
                      <a:pt x="1236" y="1243"/>
                    </a:lnTo>
                    <a:lnTo>
                      <a:pt x="1219" y="1239"/>
                    </a:lnTo>
                    <a:lnTo>
                      <a:pt x="1203" y="1235"/>
                    </a:lnTo>
                    <a:lnTo>
                      <a:pt x="1201" y="1234"/>
                    </a:lnTo>
                    <a:lnTo>
                      <a:pt x="1184" y="1230"/>
                    </a:lnTo>
                    <a:lnTo>
                      <a:pt x="1166" y="1225"/>
                    </a:lnTo>
                    <a:lnTo>
                      <a:pt x="1149" y="1221"/>
                    </a:lnTo>
                    <a:lnTo>
                      <a:pt x="1132" y="1216"/>
                    </a:lnTo>
                    <a:lnTo>
                      <a:pt x="1128" y="1215"/>
                    </a:lnTo>
                    <a:lnTo>
                      <a:pt x="1114" y="1212"/>
                    </a:lnTo>
                    <a:lnTo>
                      <a:pt x="1097" y="1207"/>
                    </a:lnTo>
                    <a:lnTo>
                      <a:pt x="1079" y="1203"/>
                    </a:lnTo>
                    <a:lnTo>
                      <a:pt x="1062" y="1200"/>
                    </a:lnTo>
                    <a:lnTo>
                      <a:pt x="1045" y="1197"/>
                    </a:lnTo>
                    <a:lnTo>
                      <a:pt x="1035" y="1196"/>
                    </a:lnTo>
                    <a:lnTo>
                      <a:pt x="1027" y="1195"/>
                    </a:lnTo>
                    <a:lnTo>
                      <a:pt x="1010" y="1192"/>
                    </a:lnTo>
                    <a:lnTo>
                      <a:pt x="992" y="1190"/>
                    </a:lnTo>
                    <a:lnTo>
                      <a:pt x="975" y="1187"/>
                    </a:lnTo>
                    <a:lnTo>
                      <a:pt x="958" y="1185"/>
                    </a:lnTo>
                    <a:lnTo>
                      <a:pt x="940" y="1182"/>
                    </a:lnTo>
                    <a:lnTo>
                      <a:pt x="923" y="1180"/>
                    </a:lnTo>
                    <a:lnTo>
                      <a:pt x="905" y="1177"/>
                    </a:lnTo>
                    <a:lnTo>
                      <a:pt x="902" y="1177"/>
                    </a:lnTo>
                    <a:lnTo>
                      <a:pt x="888" y="1175"/>
                    </a:lnTo>
                    <a:lnTo>
                      <a:pt x="871" y="1172"/>
                    </a:lnTo>
                    <a:lnTo>
                      <a:pt x="853" y="1170"/>
                    </a:lnTo>
                    <a:lnTo>
                      <a:pt x="836" y="1167"/>
                    </a:lnTo>
                    <a:lnTo>
                      <a:pt x="818" y="1165"/>
                    </a:lnTo>
                    <a:lnTo>
                      <a:pt x="801" y="1162"/>
                    </a:lnTo>
                    <a:lnTo>
                      <a:pt x="784" y="1160"/>
                    </a:lnTo>
                    <a:lnTo>
                      <a:pt x="769" y="1158"/>
                    </a:lnTo>
                    <a:lnTo>
                      <a:pt x="766" y="1157"/>
                    </a:lnTo>
                    <a:lnTo>
                      <a:pt x="749" y="1155"/>
                    </a:lnTo>
                    <a:lnTo>
                      <a:pt x="731" y="1152"/>
                    </a:lnTo>
                    <a:lnTo>
                      <a:pt x="714" y="1149"/>
                    </a:lnTo>
                    <a:lnTo>
                      <a:pt x="696" y="1147"/>
                    </a:lnTo>
                    <a:lnTo>
                      <a:pt x="679" y="1144"/>
                    </a:lnTo>
                    <a:lnTo>
                      <a:pt x="662" y="1142"/>
                    </a:lnTo>
                    <a:lnTo>
                      <a:pt x="644" y="1139"/>
                    </a:lnTo>
                    <a:lnTo>
                      <a:pt x="636" y="1138"/>
                    </a:lnTo>
                    <a:lnTo>
                      <a:pt x="627" y="1137"/>
                    </a:lnTo>
                    <a:lnTo>
                      <a:pt x="610" y="1134"/>
                    </a:lnTo>
                    <a:lnTo>
                      <a:pt x="592" y="1132"/>
                    </a:lnTo>
                    <a:lnTo>
                      <a:pt x="575" y="1129"/>
                    </a:lnTo>
                    <a:lnTo>
                      <a:pt x="557" y="1127"/>
                    </a:lnTo>
                    <a:lnTo>
                      <a:pt x="540" y="1124"/>
                    </a:lnTo>
                    <a:lnTo>
                      <a:pt x="522" y="1122"/>
                    </a:lnTo>
                    <a:lnTo>
                      <a:pt x="505" y="1119"/>
                    </a:lnTo>
                    <a:lnTo>
                      <a:pt x="503" y="1119"/>
                    </a:lnTo>
                    <a:lnTo>
                      <a:pt x="488" y="1117"/>
                    </a:lnTo>
                    <a:lnTo>
                      <a:pt x="470" y="1114"/>
                    </a:lnTo>
                    <a:lnTo>
                      <a:pt x="453" y="1112"/>
                    </a:lnTo>
                    <a:lnTo>
                      <a:pt x="435" y="1109"/>
                    </a:lnTo>
                    <a:lnTo>
                      <a:pt x="418" y="1107"/>
                    </a:lnTo>
                    <a:lnTo>
                      <a:pt x="401" y="1104"/>
                    </a:lnTo>
                    <a:lnTo>
                      <a:pt x="383" y="1106"/>
                    </a:lnTo>
                    <a:lnTo>
                      <a:pt x="366" y="1108"/>
                    </a:lnTo>
                    <a:lnTo>
                      <a:pt x="349" y="1110"/>
                    </a:lnTo>
                    <a:lnTo>
                      <a:pt x="331" y="1111"/>
                    </a:lnTo>
                    <a:lnTo>
                      <a:pt x="314" y="1109"/>
                    </a:lnTo>
                    <a:lnTo>
                      <a:pt x="296" y="1104"/>
                    </a:lnTo>
                    <a:lnTo>
                      <a:pt x="288" y="1100"/>
                    </a:lnTo>
                    <a:lnTo>
                      <a:pt x="279" y="1095"/>
                    </a:lnTo>
                    <a:lnTo>
                      <a:pt x="261" y="1086"/>
                    </a:lnTo>
                    <a:lnTo>
                      <a:pt x="251" y="1080"/>
                    </a:lnTo>
                    <a:lnTo>
                      <a:pt x="244" y="1077"/>
                    </a:lnTo>
                    <a:lnTo>
                      <a:pt x="227" y="1069"/>
                    </a:lnTo>
                    <a:lnTo>
                      <a:pt x="209" y="1069"/>
                    </a:lnTo>
                    <a:lnTo>
                      <a:pt x="192" y="1069"/>
                    </a:lnTo>
                    <a:lnTo>
                      <a:pt x="174" y="1072"/>
                    </a:lnTo>
                    <a:lnTo>
                      <a:pt x="157" y="1078"/>
                    </a:lnTo>
                    <a:lnTo>
                      <a:pt x="149" y="1080"/>
                    </a:lnTo>
                    <a:lnTo>
                      <a:pt x="140" y="1084"/>
                    </a:lnTo>
                    <a:lnTo>
                      <a:pt x="122" y="1089"/>
                    </a:lnTo>
                    <a:lnTo>
                      <a:pt x="105" y="1094"/>
                    </a:lnTo>
                    <a:lnTo>
                      <a:pt x="91" y="1100"/>
                    </a:lnTo>
                    <a:lnTo>
                      <a:pt x="87" y="1101"/>
                    </a:lnTo>
                    <a:lnTo>
                      <a:pt x="70" y="1103"/>
                    </a:lnTo>
                    <a:lnTo>
                      <a:pt x="53" y="1106"/>
                    </a:lnTo>
                    <a:lnTo>
                      <a:pt x="46" y="1107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69" y="1444"/>
                    </a:lnTo>
                    <a:lnTo>
                      <a:pt x="1568" y="1428"/>
                    </a:lnTo>
                    <a:lnTo>
                      <a:pt x="1567" y="1419"/>
                    </a:lnTo>
                    <a:lnTo>
                      <a:pt x="1565" y="1408"/>
                    </a:lnTo>
                    <a:lnTo>
                      <a:pt x="1560" y="1389"/>
                    </a:lnTo>
                    <a:lnTo>
                      <a:pt x="1554" y="1370"/>
                    </a:lnTo>
                    <a:lnTo>
                      <a:pt x="1549" y="1354"/>
                    </a:lnTo>
                    <a:lnTo>
                      <a:pt x="1548" y="1350"/>
                    </a:lnTo>
                    <a:lnTo>
                      <a:pt x="1543" y="1331"/>
                    </a:lnTo>
                    <a:lnTo>
                      <a:pt x="1539" y="1312"/>
                    </a:lnTo>
                    <a:lnTo>
                      <a:pt x="1535" y="1293"/>
                    </a:lnTo>
                    <a:lnTo>
                      <a:pt x="1532" y="1277"/>
                    </a:lnTo>
                    <a:lnTo>
                      <a:pt x="1531" y="1273"/>
                    </a:lnTo>
                    <a:lnTo>
                      <a:pt x="1522" y="1254"/>
                    </a:lnTo>
                    <a:lnTo>
                      <a:pt x="1514" y="1239"/>
                    </a:lnTo>
                    <a:lnTo>
                      <a:pt x="1512" y="1235"/>
                    </a:lnTo>
                    <a:lnTo>
                      <a:pt x="1503" y="1215"/>
                    </a:lnTo>
                    <a:lnTo>
                      <a:pt x="1497" y="1203"/>
                    </a:lnTo>
                    <a:lnTo>
                      <a:pt x="1493" y="1196"/>
                    </a:lnTo>
                    <a:lnTo>
                      <a:pt x="1480" y="1177"/>
                    </a:lnTo>
                    <a:lnTo>
                      <a:pt x="1480" y="1176"/>
                    </a:lnTo>
                    <a:lnTo>
                      <a:pt x="1462" y="1167"/>
                    </a:lnTo>
                    <a:lnTo>
                      <a:pt x="1445" y="1160"/>
                    </a:lnTo>
                    <a:lnTo>
                      <a:pt x="1439" y="1158"/>
                    </a:lnTo>
                    <a:lnTo>
                      <a:pt x="1427" y="1152"/>
                    </a:lnTo>
                    <a:lnTo>
                      <a:pt x="1410" y="1144"/>
                    </a:lnTo>
                    <a:lnTo>
                      <a:pt x="1396" y="1138"/>
                    </a:lnTo>
                    <a:lnTo>
                      <a:pt x="1393" y="1136"/>
                    </a:lnTo>
                    <a:lnTo>
                      <a:pt x="1375" y="1129"/>
                    </a:lnTo>
                    <a:lnTo>
                      <a:pt x="1358" y="1121"/>
                    </a:lnTo>
                    <a:lnTo>
                      <a:pt x="1354" y="1119"/>
                    </a:lnTo>
                    <a:lnTo>
                      <a:pt x="1340" y="1113"/>
                    </a:lnTo>
                    <a:lnTo>
                      <a:pt x="1323" y="1105"/>
                    </a:lnTo>
                    <a:lnTo>
                      <a:pt x="1312" y="1100"/>
                    </a:lnTo>
                    <a:lnTo>
                      <a:pt x="1306" y="1097"/>
                    </a:lnTo>
                    <a:lnTo>
                      <a:pt x="1288" y="1090"/>
                    </a:lnTo>
                    <a:lnTo>
                      <a:pt x="1271" y="1085"/>
                    </a:lnTo>
                    <a:lnTo>
                      <a:pt x="1255" y="1080"/>
                    </a:lnTo>
                    <a:lnTo>
                      <a:pt x="1253" y="1080"/>
                    </a:lnTo>
                    <a:lnTo>
                      <a:pt x="1236" y="1075"/>
                    </a:lnTo>
                    <a:lnTo>
                      <a:pt x="1219" y="1070"/>
                    </a:lnTo>
                    <a:lnTo>
                      <a:pt x="1201" y="1065"/>
                    </a:lnTo>
                    <a:lnTo>
                      <a:pt x="1185" y="1061"/>
                    </a:lnTo>
                    <a:lnTo>
                      <a:pt x="1184" y="1061"/>
                    </a:lnTo>
                    <a:lnTo>
                      <a:pt x="1166" y="1056"/>
                    </a:lnTo>
                    <a:lnTo>
                      <a:pt x="1149" y="1052"/>
                    </a:lnTo>
                    <a:lnTo>
                      <a:pt x="1132" y="1047"/>
                    </a:lnTo>
                    <a:lnTo>
                      <a:pt x="1114" y="1043"/>
                    </a:lnTo>
                    <a:lnTo>
                      <a:pt x="1110" y="1042"/>
                    </a:lnTo>
                    <a:lnTo>
                      <a:pt x="1097" y="1038"/>
                    </a:lnTo>
                    <a:lnTo>
                      <a:pt x="1079" y="1035"/>
                    </a:lnTo>
                    <a:lnTo>
                      <a:pt x="1062" y="1033"/>
                    </a:lnTo>
                    <a:lnTo>
                      <a:pt x="1045" y="1030"/>
                    </a:lnTo>
                    <a:lnTo>
                      <a:pt x="1027" y="1028"/>
                    </a:lnTo>
                    <a:lnTo>
                      <a:pt x="1010" y="1025"/>
                    </a:lnTo>
                    <a:lnTo>
                      <a:pt x="992" y="1023"/>
                    </a:lnTo>
                    <a:lnTo>
                      <a:pt x="992" y="1022"/>
                    </a:lnTo>
                    <a:lnTo>
                      <a:pt x="975" y="1020"/>
                    </a:lnTo>
                    <a:lnTo>
                      <a:pt x="958" y="1018"/>
                    </a:lnTo>
                    <a:lnTo>
                      <a:pt x="940" y="1015"/>
                    </a:lnTo>
                    <a:lnTo>
                      <a:pt x="923" y="1012"/>
                    </a:lnTo>
                    <a:lnTo>
                      <a:pt x="905" y="1010"/>
                    </a:lnTo>
                    <a:lnTo>
                      <a:pt x="888" y="1007"/>
                    </a:lnTo>
                    <a:lnTo>
                      <a:pt x="871" y="1005"/>
                    </a:lnTo>
                    <a:lnTo>
                      <a:pt x="859" y="1003"/>
                    </a:lnTo>
                    <a:lnTo>
                      <a:pt x="853" y="1002"/>
                    </a:lnTo>
                    <a:lnTo>
                      <a:pt x="836" y="1000"/>
                    </a:lnTo>
                    <a:lnTo>
                      <a:pt x="818" y="997"/>
                    </a:lnTo>
                    <a:lnTo>
                      <a:pt x="801" y="995"/>
                    </a:lnTo>
                    <a:lnTo>
                      <a:pt x="784" y="992"/>
                    </a:lnTo>
                    <a:lnTo>
                      <a:pt x="766" y="990"/>
                    </a:lnTo>
                    <a:lnTo>
                      <a:pt x="749" y="987"/>
                    </a:lnTo>
                    <a:lnTo>
                      <a:pt x="731" y="985"/>
                    </a:lnTo>
                    <a:lnTo>
                      <a:pt x="726" y="984"/>
                    </a:lnTo>
                    <a:lnTo>
                      <a:pt x="714" y="982"/>
                    </a:lnTo>
                    <a:lnTo>
                      <a:pt x="696" y="980"/>
                    </a:lnTo>
                    <a:lnTo>
                      <a:pt x="679" y="977"/>
                    </a:lnTo>
                    <a:lnTo>
                      <a:pt x="662" y="975"/>
                    </a:lnTo>
                    <a:lnTo>
                      <a:pt x="644" y="972"/>
                    </a:lnTo>
                    <a:lnTo>
                      <a:pt x="627" y="970"/>
                    </a:lnTo>
                    <a:lnTo>
                      <a:pt x="610" y="967"/>
                    </a:lnTo>
                    <a:lnTo>
                      <a:pt x="593" y="965"/>
                    </a:lnTo>
                    <a:lnTo>
                      <a:pt x="592" y="965"/>
                    </a:lnTo>
                    <a:lnTo>
                      <a:pt x="575" y="963"/>
                    </a:lnTo>
                    <a:lnTo>
                      <a:pt x="559" y="965"/>
                    </a:lnTo>
                    <a:lnTo>
                      <a:pt x="557" y="965"/>
                    </a:lnTo>
                    <a:lnTo>
                      <a:pt x="540" y="968"/>
                    </a:lnTo>
                    <a:lnTo>
                      <a:pt x="522" y="970"/>
                    </a:lnTo>
                    <a:lnTo>
                      <a:pt x="505" y="973"/>
                    </a:lnTo>
                    <a:lnTo>
                      <a:pt x="488" y="976"/>
                    </a:lnTo>
                    <a:lnTo>
                      <a:pt x="470" y="979"/>
                    </a:lnTo>
                    <a:lnTo>
                      <a:pt x="453" y="980"/>
                    </a:lnTo>
                    <a:lnTo>
                      <a:pt x="435" y="982"/>
                    </a:lnTo>
                    <a:lnTo>
                      <a:pt x="418" y="984"/>
                    </a:lnTo>
                    <a:lnTo>
                      <a:pt x="415" y="984"/>
                    </a:lnTo>
                    <a:lnTo>
                      <a:pt x="401" y="985"/>
                    </a:lnTo>
                    <a:lnTo>
                      <a:pt x="383" y="987"/>
                    </a:lnTo>
                    <a:lnTo>
                      <a:pt x="366" y="988"/>
                    </a:lnTo>
                    <a:lnTo>
                      <a:pt x="349" y="990"/>
                    </a:lnTo>
                    <a:lnTo>
                      <a:pt x="331" y="991"/>
                    </a:lnTo>
                    <a:lnTo>
                      <a:pt x="314" y="993"/>
                    </a:lnTo>
                    <a:lnTo>
                      <a:pt x="296" y="995"/>
                    </a:lnTo>
                    <a:lnTo>
                      <a:pt x="279" y="996"/>
                    </a:lnTo>
                    <a:lnTo>
                      <a:pt x="261" y="998"/>
                    </a:lnTo>
                    <a:lnTo>
                      <a:pt x="244" y="1001"/>
                    </a:lnTo>
                    <a:lnTo>
                      <a:pt x="234" y="1003"/>
                    </a:lnTo>
                    <a:lnTo>
                      <a:pt x="227" y="1005"/>
                    </a:lnTo>
                    <a:lnTo>
                      <a:pt x="209" y="1006"/>
                    </a:lnTo>
                    <a:lnTo>
                      <a:pt x="192" y="1007"/>
                    </a:lnTo>
                    <a:lnTo>
                      <a:pt x="174" y="1008"/>
                    </a:lnTo>
                    <a:lnTo>
                      <a:pt x="157" y="1009"/>
                    </a:lnTo>
                    <a:lnTo>
                      <a:pt x="140" y="1010"/>
                    </a:lnTo>
                    <a:lnTo>
                      <a:pt x="133" y="1010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FF6E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42" name="Freeform 10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236" y="1852"/>
                  </a:cxn>
                  <a:cxn ang="0">
                    <a:pos x="1358" y="1775"/>
                  </a:cxn>
                  <a:cxn ang="0">
                    <a:pos x="1480" y="1659"/>
                  </a:cxn>
                  <a:cxn ang="0">
                    <a:pos x="1532" y="1524"/>
                  </a:cxn>
                  <a:cxn ang="0">
                    <a:pos x="1567" y="1419"/>
                  </a:cxn>
                  <a:cxn ang="0">
                    <a:pos x="1539" y="1312"/>
                  </a:cxn>
                  <a:cxn ang="0">
                    <a:pos x="1503" y="1215"/>
                  </a:cxn>
                  <a:cxn ang="0">
                    <a:pos x="1439" y="1158"/>
                  </a:cxn>
                  <a:cxn ang="0">
                    <a:pos x="1354" y="1119"/>
                  </a:cxn>
                  <a:cxn ang="0">
                    <a:pos x="1255" y="1080"/>
                  </a:cxn>
                  <a:cxn ang="0">
                    <a:pos x="1166" y="1056"/>
                  </a:cxn>
                  <a:cxn ang="0">
                    <a:pos x="1062" y="1033"/>
                  </a:cxn>
                  <a:cxn ang="0">
                    <a:pos x="958" y="1018"/>
                  </a:cxn>
                  <a:cxn ang="0">
                    <a:pos x="853" y="1002"/>
                  </a:cxn>
                  <a:cxn ang="0">
                    <a:pos x="731" y="985"/>
                  </a:cxn>
                  <a:cxn ang="0">
                    <a:pos x="627" y="970"/>
                  </a:cxn>
                  <a:cxn ang="0">
                    <a:pos x="540" y="968"/>
                  </a:cxn>
                  <a:cxn ang="0">
                    <a:pos x="418" y="984"/>
                  </a:cxn>
                  <a:cxn ang="0">
                    <a:pos x="314" y="993"/>
                  </a:cxn>
                  <a:cxn ang="0">
                    <a:pos x="209" y="1006"/>
                  </a:cxn>
                  <a:cxn ang="0">
                    <a:pos x="105" y="1042"/>
                  </a:cxn>
                  <a:cxn ang="0">
                    <a:pos x="0" y="0"/>
                  </a:cxn>
                  <a:cxn ang="0">
                    <a:pos x="35" y="1447"/>
                  </a:cxn>
                  <a:cxn ang="0">
                    <a:pos x="87" y="1582"/>
                  </a:cxn>
                  <a:cxn ang="0">
                    <a:pos x="174" y="1698"/>
                  </a:cxn>
                  <a:cxn ang="0">
                    <a:pos x="296" y="1775"/>
                  </a:cxn>
                  <a:cxn ang="0">
                    <a:pos x="418" y="1871"/>
                  </a:cxn>
                  <a:cxn ang="0">
                    <a:pos x="1596" y="1215"/>
                  </a:cxn>
                  <a:cxn ang="0">
                    <a:pos x="1550" y="1119"/>
                  </a:cxn>
                  <a:cxn ang="0">
                    <a:pos x="1501" y="1042"/>
                  </a:cxn>
                  <a:cxn ang="0">
                    <a:pos x="1427" y="991"/>
                  </a:cxn>
                  <a:cxn ang="0">
                    <a:pos x="1340" y="952"/>
                  </a:cxn>
                  <a:cxn ang="0">
                    <a:pos x="1253" y="912"/>
                  </a:cxn>
                  <a:cxn ang="0">
                    <a:pos x="1166" y="887"/>
                  </a:cxn>
                  <a:cxn ang="0">
                    <a:pos x="1062" y="865"/>
                  </a:cxn>
                  <a:cxn ang="0">
                    <a:pos x="948" y="849"/>
                  </a:cxn>
                  <a:cxn ang="0">
                    <a:pos x="836" y="833"/>
                  </a:cxn>
                  <a:cxn ang="0">
                    <a:pos x="731" y="824"/>
                  </a:cxn>
                  <a:cxn ang="0">
                    <a:pos x="627" y="841"/>
                  </a:cxn>
                  <a:cxn ang="0">
                    <a:pos x="522" y="854"/>
                  </a:cxn>
                  <a:cxn ang="0">
                    <a:pos x="401" y="866"/>
                  </a:cxn>
                  <a:cxn ang="0">
                    <a:pos x="315" y="907"/>
                  </a:cxn>
                  <a:cxn ang="0">
                    <a:pos x="221" y="914"/>
                  </a:cxn>
                  <a:cxn ang="0">
                    <a:pos x="105" y="1042"/>
                  </a:cxn>
                  <a:cxn ang="0">
                    <a:pos x="0" y="0"/>
                  </a:cxn>
                  <a:cxn ang="0">
                    <a:pos x="1201" y="1871"/>
                  </a:cxn>
                  <a:cxn ang="0">
                    <a:pos x="1323" y="1794"/>
                  </a:cxn>
                  <a:cxn ang="0">
                    <a:pos x="1445" y="1698"/>
                  </a:cxn>
                  <a:cxn ang="0">
                    <a:pos x="1514" y="1563"/>
                  </a:cxn>
                  <a:cxn ang="0">
                    <a:pos x="1584" y="1428"/>
                  </a:cxn>
                  <a:cxn ang="0">
                    <a:pos x="18" y="1428"/>
                  </a:cxn>
                  <a:cxn ang="0">
                    <a:pos x="87" y="1563"/>
                  </a:cxn>
                  <a:cxn ang="0">
                    <a:pos x="157" y="1678"/>
                  </a:cxn>
                  <a:cxn ang="0">
                    <a:pos x="279" y="1775"/>
                  </a:cxn>
                  <a:cxn ang="0">
                    <a:pos x="401" y="1852"/>
                  </a:cxn>
                </a:cxnLst>
                <a:rect l="0" t="0" r="r" b="b"/>
                <a:pathLst>
                  <a:path w="1601" h="1910"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69" y="1444"/>
                    </a:lnTo>
                    <a:lnTo>
                      <a:pt x="1568" y="1428"/>
                    </a:lnTo>
                    <a:lnTo>
                      <a:pt x="1567" y="1419"/>
                    </a:lnTo>
                    <a:lnTo>
                      <a:pt x="1565" y="1408"/>
                    </a:lnTo>
                    <a:lnTo>
                      <a:pt x="1560" y="1389"/>
                    </a:lnTo>
                    <a:lnTo>
                      <a:pt x="1554" y="1370"/>
                    </a:lnTo>
                    <a:lnTo>
                      <a:pt x="1549" y="1354"/>
                    </a:lnTo>
                    <a:lnTo>
                      <a:pt x="1548" y="1350"/>
                    </a:lnTo>
                    <a:lnTo>
                      <a:pt x="1543" y="1331"/>
                    </a:lnTo>
                    <a:lnTo>
                      <a:pt x="1539" y="1312"/>
                    </a:lnTo>
                    <a:lnTo>
                      <a:pt x="1535" y="1293"/>
                    </a:lnTo>
                    <a:lnTo>
                      <a:pt x="1532" y="1277"/>
                    </a:lnTo>
                    <a:lnTo>
                      <a:pt x="1531" y="1273"/>
                    </a:lnTo>
                    <a:lnTo>
                      <a:pt x="1522" y="1254"/>
                    </a:lnTo>
                    <a:lnTo>
                      <a:pt x="1514" y="1239"/>
                    </a:lnTo>
                    <a:lnTo>
                      <a:pt x="1512" y="1235"/>
                    </a:lnTo>
                    <a:lnTo>
                      <a:pt x="1503" y="1215"/>
                    </a:lnTo>
                    <a:lnTo>
                      <a:pt x="1497" y="1203"/>
                    </a:lnTo>
                    <a:lnTo>
                      <a:pt x="1493" y="1196"/>
                    </a:lnTo>
                    <a:lnTo>
                      <a:pt x="1480" y="1177"/>
                    </a:lnTo>
                    <a:lnTo>
                      <a:pt x="1480" y="1176"/>
                    </a:lnTo>
                    <a:lnTo>
                      <a:pt x="1462" y="1167"/>
                    </a:lnTo>
                    <a:lnTo>
                      <a:pt x="1445" y="1160"/>
                    </a:lnTo>
                    <a:lnTo>
                      <a:pt x="1439" y="1158"/>
                    </a:lnTo>
                    <a:lnTo>
                      <a:pt x="1427" y="1152"/>
                    </a:lnTo>
                    <a:lnTo>
                      <a:pt x="1410" y="1144"/>
                    </a:lnTo>
                    <a:lnTo>
                      <a:pt x="1396" y="1138"/>
                    </a:lnTo>
                    <a:lnTo>
                      <a:pt x="1393" y="1136"/>
                    </a:lnTo>
                    <a:lnTo>
                      <a:pt x="1375" y="1129"/>
                    </a:lnTo>
                    <a:lnTo>
                      <a:pt x="1358" y="1121"/>
                    </a:lnTo>
                    <a:lnTo>
                      <a:pt x="1354" y="1119"/>
                    </a:lnTo>
                    <a:lnTo>
                      <a:pt x="1340" y="1113"/>
                    </a:lnTo>
                    <a:lnTo>
                      <a:pt x="1323" y="1105"/>
                    </a:lnTo>
                    <a:lnTo>
                      <a:pt x="1312" y="1100"/>
                    </a:lnTo>
                    <a:lnTo>
                      <a:pt x="1306" y="1097"/>
                    </a:lnTo>
                    <a:lnTo>
                      <a:pt x="1288" y="1090"/>
                    </a:lnTo>
                    <a:lnTo>
                      <a:pt x="1271" y="1085"/>
                    </a:lnTo>
                    <a:lnTo>
                      <a:pt x="1255" y="1080"/>
                    </a:lnTo>
                    <a:lnTo>
                      <a:pt x="1253" y="1080"/>
                    </a:lnTo>
                    <a:lnTo>
                      <a:pt x="1236" y="1075"/>
                    </a:lnTo>
                    <a:lnTo>
                      <a:pt x="1219" y="1070"/>
                    </a:lnTo>
                    <a:lnTo>
                      <a:pt x="1201" y="1065"/>
                    </a:lnTo>
                    <a:lnTo>
                      <a:pt x="1185" y="1061"/>
                    </a:lnTo>
                    <a:lnTo>
                      <a:pt x="1184" y="1061"/>
                    </a:lnTo>
                    <a:lnTo>
                      <a:pt x="1166" y="1056"/>
                    </a:lnTo>
                    <a:lnTo>
                      <a:pt x="1149" y="1052"/>
                    </a:lnTo>
                    <a:lnTo>
                      <a:pt x="1132" y="1047"/>
                    </a:lnTo>
                    <a:lnTo>
                      <a:pt x="1114" y="1043"/>
                    </a:lnTo>
                    <a:lnTo>
                      <a:pt x="1110" y="1042"/>
                    </a:lnTo>
                    <a:lnTo>
                      <a:pt x="1097" y="1038"/>
                    </a:lnTo>
                    <a:lnTo>
                      <a:pt x="1079" y="1035"/>
                    </a:lnTo>
                    <a:lnTo>
                      <a:pt x="1062" y="1033"/>
                    </a:lnTo>
                    <a:lnTo>
                      <a:pt x="1045" y="1030"/>
                    </a:lnTo>
                    <a:lnTo>
                      <a:pt x="1027" y="1028"/>
                    </a:lnTo>
                    <a:lnTo>
                      <a:pt x="1010" y="1025"/>
                    </a:lnTo>
                    <a:lnTo>
                      <a:pt x="992" y="1023"/>
                    </a:lnTo>
                    <a:lnTo>
                      <a:pt x="992" y="1022"/>
                    </a:lnTo>
                    <a:lnTo>
                      <a:pt x="975" y="1020"/>
                    </a:lnTo>
                    <a:lnTo>
                      <a:pt x="958" y="1018"/>
                    </a:lnTo>
                    <a:lnTo>
                      <a:pt x="940" y="1015"/>
                    </a:lnTo>
                    <a:lnTo>
                      <a:pt x="923" y="1012"/>
                    </a:lnTo>
                    <a:lnTo>
                      <a:pt x="905" y="1010"/>
                    </a:lnTo>
                    <a:lnTo>
                      <a:pt x="888" y="1007"/>
                    </a:lnTo>
                    <a:lnTo>
                      <a:pt x="871" y="1005"/>
                    </a:lnTo>
                    <a:lnTo>
                      <a:pt x="859" y="1003"/>
                    </a:lnTo>
                    <a:lnTo>
                      <a:pt x="853" y="1002"/>
                    </a:lnTo>
                    <a:lnTo>
                      <a:pt x="836" y="1000"/>
                    </a:lnTo>
                    <a:lnTo>
                      <a:pt x="818" y="997"/>
                    </a:lnTo>
                    <a:lnTo>
                      <a:pt x="801" y="995"/>
                    </a:lnTo>
                    <a:lnTo>
                      <a:pt x="784" y="992"/>
                    </a:lnTo>
                    <a:lnTo>
                      <a:pt x="766" y="990"/>
                    </a:lnTo>
                    <a:lnTo>
                      <a:pt x="749" y="987"/>
                    </a:lnTo>
                    <a:lnTo>
                      <a:pt x="731" y="985"/>
                    </a:lnTo>
                    <a:lnTo>
                      <a:pt x="726" y="984"/>
                    </a:lnTo>
                    <a:lnTo>
                      <a:pt x="714" y="982"/>
                    </a:lnTo>
                    <a:lnTo>
                      <a:pt x="696" y="980"/>
                    </a:lnTo>
                    <a:lnTo>
                      <a:pt x="679" y="977"/>
                    </a:lnTo>
                    <a:lnTo>
                      <a:pt x="662" y="975"/>
                    </a:lnTo>
                    <a:lnTo>
                      <a:pt x="644" y="972"/>
                    </a:lnTo>
                    <a:lnTo>
                      <a:pt x="627" y="970"/>
                    </a:lnTo>
                    <a:lnTo>
                      <a:pt x="610" y="967"/>
                    </a:lnTo>
                    <a:lnTo>
                      <a:pt x="593" y="965"/>
                    </a:lnTo>
                    <a:lnTo>
                      <a:pt x="592" y="965"/>
                    </a:lnTo>
                    <a:lnTo>
                      <a:pt x="575" y="963"/>
                    </a:lnTo>
                    <a:lnTo>
                      <a:pt x="559" y="965"/>
                    </a:lnTo>
                    <a:lnTo>
                      <a:pt x="557" y="965"/>
                    </a:lnTo>
                    <a:lnTo>
                      <a:pt x="540" y="968"/>
                    </a:lnTo>
                    <a:lnTo>
                      <a:pt x="522" y="970"/>
                    </a:lnTo>
                    <a:lnTo>
                      <a:pt x="505" y="973"/>
                    </a:lnTo>
                    <a:lnTo>
                      <a:pt x="488" y="976"/>
                    </a:lnTo>
                    <a:lnTo>
                      <a:pt x="470" y="979"/>
                    </a:lnTo>
                    <a:lnTo>
                      <a:pt x="453" y="980"/>
                    </a:lnTo>
                    <a:lnTo>
                      <a:pt x="435" y="982"/>
                    </a:lnTo>
                    <a:lnTo>
                      <a:pt x="418" y="984"/>
                    </a:lnTo>
                    <a:lnTo>
                      <a:pt x="415" y="984"/>
                    </a:lnTo>
                    <a:lnTo>
                      <a:pt x="401" y="985"/>
                    </a:lnTo>
                    <a:lnTo>
                      <a:pt x="383" y="987"/>
                    </a:lnTo>
                    <a:lnTo>
                      <a:pt x="366" y="988"/>
                    </a:lnTo>
                    <a:lnTo>
                      <a:pt x="349" y="990"/>
                    </a:lnTo>
                    <a:lnTo>
                      <a:pt x="331" y="991"/>
                    </a:lnTo>
                    <a:lnTo>
                      <a:pt x="314" y="993"/>
                    </a:lnTo>
                    <a:lnTo>
                      <a:pt x="296" y="995"/>
                    </a:lnTo>
                    <a:lnTo>
                      <a:pt x="279" y="996"/>
                    </a:lnTo>
                    <a:lnTo>
                      <a:pt x="261" y="998"/>
                    </a:lnTo>
                    <a:lnTo>
                      <a:pt x="244" y="1001"/>
                    </a:lnTo>
                    <a:lnTo>
                      <a:pt x="234" y="1003"/>
                    </a:lnTo>
                    <a:lnTo>
                      <a:pt x="227" y="1005"/>
                    </a:lnTo>
                    <a:lnTo>
                      <a:pt x="209" y="1006"/>
                    </a:lnTo>
                    <a:lnTo>
                      <a:pt x="192" y="1007"/>
                    </a:lnTo>
                    <a:lnTo>
                      <a:pt x="174" y="1008"/>
                    </a:lnTo>
                    <a:lnTo>
                      <a:pt x="157" y="1009"/>
                    </a:lnTo>
                    <a:lnTo>
                      <a:pt x="140" y="1010"/>
                    </a:lnTo>
                    <a:lnTo>
                      <a:pt x="133" y="1010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1227"/>
                    </a:moveTo>
                    <a:lnTo>
                      <a:pt x="1596" y="1215"/>
                    </a:lnTo>
                    <a:lnTo>
                      <a:pt x="1588" y="1196"/>
                    </a:lnTo>
                    <a:lnTo>
                      <a:pt x="1584" y="1186"/>
                    </a:lnTo>
                    <a:lnTo>
                      <a:pt x="1580" y="1177"/>
                    </a:lnTo>
                    <a:lnTo>
                      <a:pt x="1572" y="1158"/>
                    </a:lnTo>
                    <a:lnTo>
                      <a:pt x="1567" y="1148"/>
                    </a:lnTo>
                    <a:lnTo>
                      <a:pt x="1562" y="1138"/>
                    </a:lnTo>
                    <a:lnTo>
                      <a:pt x="1550" y="1119"/>
                    </a:lnTo>
                    <a:lnTo>
                      <a:pt x="1549" y="1118"/>
                    </a:lnTo>
                    <a:lnTo>
                      <a:pt x="1538" y="1100"/>
                    </a:lnTo>
                    <a:lnTo>
                      <a:pt x="1532" y="1090"/>
                    </a:lnTo>
                    <a:lnTo>
                      <a:pt x="1526" y="1080"/>
                    </a:lnTo>
                    <a:lnTo>
                      <a:pt x="1514" y="1062"/>
                    </a:lnTo>
                    <a:lnTo>
                      <a:pt x="1514" y="1061"/>
                    </a:lnTo>
                    <a:lnTo>
                      <a:pt x="1501" y="1042"/>
                    </a:lnTo>
                    <a:lnTo>
                      <a:pt x="1497" y="1035"/>
                    </a:lnTo>
                    <a:lnTo>
                      <a:pt x="1486" y="1022"/>
                    </a:lnTo>
                    <a:lnTo>
                      <a:pt x="1480" y="1015"/>
                    </a:lnTo>
                    <a:lnTo>
                      <a:pt x="1462" y="1007"/>
                    </a:lnTo>
                    <a:lnTo>
                      <a:pt x="1453" y="1003"/>
                    </a:lnTo>
                    <a:lnTo>
                      <a:pt x="1445" y="999"/>
                    </a:lnTo>
                    <a:lnTo>
                      <a:pt x="1427" y="991"/>
                    </a:lnTo>
                    <a:lnTo>
                      <a:pt x="1411" y="984"/>
                    </a:lnTo>
                    <a:lnTo>
                      <a:pt x="1410" y="984"/>
                    </a:lnTo>
                    <a:lnTo>
                      <a:pt x="1393" y="976"/>
                    </a:lnTo>
                    <a:lnTo>
                      <a:pt x="1375" y="968"/>
                    </a:lnTo>
                    <a:lnTo>
                      <a:pt x="1368" y="965"/>
                    </a:lnTo>
                    <a:lnTo>
                      <a:pt x="1358" y="960"/>
                    </a:lnTo>
                    <a:lnTo>
                      <a:pt x="1340" y="952"/>
                    </a:lnTo>
                    <a:lnTo>
                      <a:pt x="1326" y="945"/>
                    </a:lnTo>
                    <a:lnTo>
                      <a:pt x="1323" y="944"/>
                    </a:lnTo>
                    <a:lnTo>
                      <a:pt x="1306" y="936"/>
                    </a:lnTo>
                    <a:lnTo>
                      <a:pt x="1288" y="928"/>
                    </a:lnTo>
                    <a:lnTo>
                      <a:pt x="1283" y="926"/>
                    </a:lnTo>
                    <a:lnTo>
                      <a:pt x="1271" y="920"/>
                    </a:lnTo>
                    <a:lnTo>
                      <a:pt x="1253" y="912"/>
                    </a:lnTo>
                    <a:lnTo>
                      <a:pt x="1237" y="907"/>
                    </a:lnTo>
                    <a:lnTo>
                      <a:pt x="1236" y="906"/>
                    </a:lnTo>
                    <a:lnTo>
                      <a:pt x="1219" y="901"/>
                    </a:lnTo>
                    <a:lnTo>
                      <a:pt x="1201" y="896"/>
                    </a:lnTo>
                    <a:lnTo>
                      <a:pt x="1184" y="892"/>
                    </a:lnTo>
                    <a:lnTo>
                      <a:pt x="1168" y="887"/>
                    </a:lnTo>
                    <a:lnTo>
                      <a:pt x="1166" y="887"/>
                    </a:lnTo>
                    <a:lnTo>
                      <a:pt x="1149" y="883"/>
                    </a:lnTo>
                    <a:lnTo>
                      <a:pt x="1132" y="878"/>
                    </a:lnTo>
                    <a:lnTo>
                      <a:pt x="1114" y="874"/>
                    </a:lnTo>
                    <a:lnTo>
                      <a:pt x="1097" y="870"/>
                    </a:lnTo>
                    <a:lnTo>
                      <a:pt x="1081" y="868"/>
                    </a:lnTo>
                    <a:lnTo>
                      <a:pt x="1079" y="868"/>
                    </a:lnTo>
                    <a:lnTo>
                      <a:pt x="1062" y="865"/>
                    </a:lnTo>
                    <a:lnTo>
                      <a:pt x="1045" y="863"/>
                    </a:lnTo>
                    <a:lnTo>
                      <a:pt x="1027" y="860"/>
                    </a:lnTo>
                    <a:lnTo>
                      <a:pt x="1010" y="858"/>
                    </a:lnTo>
                    <a:lnTo>
                      <a:pt x="992" y="855"/>
                    </a:lnTo>
                    <a:lnTo>
                      <a:pt x="975" y="853"/>
                    </a:lnTo>
                    <a:lnTo>
                      <a:pt x="958" y="850"/>
                    </a:lnTo>
                    <a:lnTo>
                      <a:pt x="948" y="849"/>
                    </a:lnTo>
                    <a:lnTo>
                      <a:pt x="940" y="848"/>
                    </a:lnTo>
                    <a:lnTo>
                      <a:pt x="923" y="845"/>
                    </a:lnTo>
                    <a:lnTo>
                      <a:pt x="905" y="843"/>
                    </a:lnTo>
                    <a:lnTo>
                      <a:pt x="888" y="840"/>
                    </a:lnTo>
                    <a:lnTo>
                      <a:pt x="871" y="838"/>
                    </a:lnTo>
                    <a:lnTo>
                      <a:pt x="853" y="835"/>
                    </a:lnTo>
                    <a:lnTo>
                      <a:pt x="836" y="833"/>
                    </a:lnTo>
                    <a:lnTo>
                      <a:pt x="818" y="830"/>
                    </a:lnTo>
                    <a:lnTo>
                      <a:pt x="815" y="830"/>
                    </a:lnTo>
                    <a:lnTo>
                      <a:pt x="801" y="828"/>
                    </a:lnTo>
                    <a:lnTo>
                      <a:pt x="784" y="825"/>
                    </a:lnTo>
                    <a:lnTo>
                      <a:pt x="766" y="822"/>
                    </a:lnTo>
                    <a:lnTo>
                      <a:pt x="749" y="822"/>
                    </a:lnTo>
                    <a:lnTo>
                      <a:pt x="731" y="824"/>
                    </a:lnTo>
                    <a:lnTo>
                      <a:pt x="714" y="827"/>
                    </a:lnTo>
                    <a:lnTo>
                      <a:pt x="696" y="829"/>
                    </a:lnTo>
                    <a:lnTo>
                      <a:pt x="696" y="830"/>
                    </a:lnTo>
                    <a:lnTo>
                      <a:pt x="679" y="832"/>
                    </a:lnTo>
                    <a:lnTo>
                      <a:pt x="662" y="835"/>
                    </a:lnTo>
                    <a:lnTo>
                      <a:pt x="644" y="838"/>
                    </a:lnTo>
                    <a:lnTo>
                      <a:pt x="627" y="841"/>
                    </a:lnTo>
                    <a:lnTo>
                      <a:pt x="610" y="843"/>
                    </a:lnTo>
                    <a:lnTo>
                      <a:pt x="592" y="846"/>
                    </a:lnTo>
                    <a:lnTo>
                      <a:pt x="576" y="849"/>
                    </a:lnTo>
                    <a:lnTo>
                      <a:pt x="575" y="849"/>
                    </a:lnTo>
                    <a:lnTo>
                      <a:pt x="557" y="851"/>
                    </a:lnTo>
                    <a:lnTo>
                      <a:pt x="540" y="853"/>
                    </a:lnTo>
                    <a:lnTo>
                      <a:pt x="522" y="854"/>
                    </a:lnTo>
                    <a:lnTo>
                      <a:pt x="505" y="856"/>
                    </a:lnTo>
                    <a:lnTo>
                      <a:pt x="488" y="858"/>
                    </a:lnTo>
                    <a:lnTo>
                      <a:pt x="470" y="859"/>
                    </a:lnTo>
                    <a:lnTo>
                      <a:pt x="453" y="861"/>
                    </a:lnTo>
                    <a:lnTo>
                      <a:pt x="435" y="862"/>
                    </a:lnTo>
                    <a:lnTo>
                      <a:pt x="418" y="864"/>
                    </a:lnTo>
                    <a:lnTo>
                      <a:pt x="401" y="866"/>
                    </a:lnTo>
                    <a:lnTo>
                      <a:pt x="390" y="868"/>
                    </a:lnTo>
                    <a:lnTo>
                      <a:pt x="383" y="870"/>
                    </a:lnTo>
                    <a:lnTo>
                      <a:pt x="366" y="875"/>
                    </a:lnTo>
                    <a:lnTo>
                      <a:pt x="349" y="884"/>
                    </a:lnTo>
                    <a:lnTo>
                      <a:pt x="343" y="887"/>
                    </a:lnTo>
                    <a:lnTo>
                      <a:pt x="331" y="896"/>
                    </a:lnTo>
                    <a:lnTo>
                      <a:pt x="315" y="907"/>
                    </a:lnTo>
                    <a:lnTo>
                      <a:pt x="314" y="908"/>
                    </a:lnTo>
                    <a:lnTo>
                      <a:pt x="296" y="909"/>
                    </a:lnTo>
                    <a:lnTo>
                      <a:pt x="279" y="910"/>
                    </a:lnTo>
                    <a:lnTo>
                      <a:pt x="261" y="911"/>
                    </a:lnTo>
                    <a:lnTo>
                      <a:pt x="244" y="912"/>
                    </a:lnTo>
                    <a:lnTo>
                      <a:pt x="227" y="913"/>
                    </a:lnTo>
                    <a:lnTo>
                      <a:pt x="221" y="914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227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FF96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43" name="Freeform 11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67" y="1148"/>
                  </a:cxn>
                  <a:cxn ang="0">
                    <a:pos x="1514" y="1062"/>
                  </a:cxn>
                  <a:cxn ang="0">
                    <a:pos x="1453" y="1003"/>
                  </a:cxn>
                  <a:cxn ang="0">
                    <a:pos x="1368" y="965"/>
                  </a:cxn>
                  <a:cxn ang="0">
                    <a:pos x="1283" y="926"/>
                  </a:cxn>
                  <a:cxn ang="0">
                    <a:pos x="1184" y="892"/>
                  </a:cxn>
                  <a:cxn ang="0">
                    <a:pos x="1081" y="868"/>
                  </a:cxn>
                  <a:cxn ang="0">
                    <a:pos x="975" y="853"/>
                  </a:cxn>
                  <a:cxn ang="0">
                    <a:pos x="871" y="838"/>
                  </a:cxn>
                  <a:cxn ang="0">
                    <a:pos x="766" y="822"/>
                  </a:cxn>
                  <a:cxn ang="0">
                    <a:pos x="662" y="835"/>
                  </a:cxn>
                  <a:cxn ang="0">
                    <a:pos x="557" y="851"/>
                  </a:cxn>
                  <a:cxn ang="0">
                    <a:pos x="435" y="862"/>
                  </a:cxn>
                  <a:cxn ang="0">
                    <a:pos x="343" y="887"/>
                  </a:cxn>
                  <a:cxn ang="0">
                    <a:pos x="244" y="912"/>
                  </a:cxn>
                  <a:cxn ang="0">
                    <a:pos x="140" y="1003"/>
                  </a:cxn>
                  <a:cxn ang="0">
                    <a:pos x="18" y="1138"/>
                  </a:cxn>
                  <a:cxn ang="0">
                    <a:pos x="1166" y="1891"/>
                  </a:cxn>
                  <a:cxn ang="0">
                    <a:pos x="1288" y="1814"/>
                  </a:cxn>
                  <a:cxn ang="0">
                    <a:pos x="1410" y="1736"/>
                  </a:cxn>
                  <a:cxn ang="0">
                    <a:pos x="1497" y="1601"/>
                  </a:cxn>
                  <a:cxn ang="0">
                    <a:pos x="1567" y="1466"/>
                  </a:cxn>
                  <a:cxn ang="0">
                    <a:pos x="0" y="1389"/>
                  </a:cxn>
                  <a:cxn ang="0">
                    <a:pos x="70" y="1524"/>
                  </a:cxn>
                  <a:cxn ang="0">
                    <a:pos x="122" y="1659"/>
                  </a:cxn>
                  <a:cxn ang="0">
                    <a:pos x="244" y="1736"/>
                  </a:cxn>
                  <a:cxn ang="0">
                    <a:pos x="366" y="1833"/>
                  </a:cxn>
                  <a:cxn ang="0">
                    <a:pos x="0" y="1910"/>
                  </a:cxn>
                  <a:cxn ang="0">
                    <a:pos x="1567" y="990"/>
                  </a:cxn>
                  <a:cxn ang="0">
                    <a:pos x="1514" y="917"/>
                  </a:cxn>
                  <a:cxn ang="0">
                    <a:pos x="1445" y="853"/>
                  </a:cxn>
                  <a:cxn ang="0">
                    <a:pos x="1371" y="810"/>
                  </a:cxn>
                  <a:cxn ang="0">
                    <a:pos x="1288" y="768"/>
                  </a:cxn>
                  <a:cxn ang="0">
                    <a:pos x="1201" y="728"/>
                  </a:cxn>
                  <a:cxn ang="0">
                    <a:pos x="1097" y="703"/>
                  </a:cxn>
                  <a:cxn ang="0">
                    <a:pos x="992" y="688"/>
                  </a:cxn>
                  <a:cxn ang="0">
                    <a:pos x="871" y="689"/>
                  </a:cxn>
                  <a:cxn ang="0">
                    <a:pos x="766" y="705"/>
                  </a:cxn>
                  <a:cxn ang="0">
                    <a:pos x="662" y="722"/>
                  </a:cxn>
                  <a:cxn ang="0">
                    <a:pos x="540" y="733"/>
                  </a:cxn>
                  <a:cxn ang="0">
                    <a:pos x="453" y="766"/>
                  </a:cxn>
                  <a:cxn ang="0">
                    <a:pos x="383" y="812"/>
                  </a:cxn>
                  <a:cxn ang="0">
                    <a:pos x="279" y="849"/>
                  </a:cxn>
                  <a:cxn ang="0">
                    <a:pos x="157" y="984"/>
                  </a:cxn>
                  <a:cxn ang="0">
                    <a:pos x="35" y="1119"/>
                  </a:cxn>
                  <a:cxn ang="0">
                    <a:pos x="1149" y="1891"/>
                  </a:cxn>
                  <a:cxn ang="0">
                    <a:pos x="1271" y="1833"/>
                  </a:cxn>
                  <a:cxn ang="0">
                    <a:pos x="1393" y="1756"/>
                  </a:cxn>
                  <a:cxn ang="0">
                    <a:pos x="1497" y="1621"/>
                  </a:cxn>
                  <a:cxn ang="0">
                    <a:pos x="1549" y="1486"/>
                  </a:cxn>
                  <a:cxn ang="0">
                    <a:pos x="1132" y="1910"/>
                  </a:cxn>
                  <a:cxn ang="0">
                    <a:pos x="53" y="1505"/>
                  </a:cxn>
                  <a:cxn ang="0">
                    <a:pos x="122" y="1640"/>
                  </a:cxn>
                  <a:cxn ang="0">
                    <a:pos x="227" y="1736"/>
                  </a:cxn>
                  <a:cxn ang="0">
                    <a:pos x="349" y="1814"/>
                  </a:cxn>
                  <a:cxn ang="0">
                    <a:pos x="470" y="1910"/>
                  </a:cxn>
                </a:cxnLst>
                <a:rect l="0" t="0" r="r" b="b"/>
                <a:pathLst>
                  <a:path w="1601" h="1910">
                    <a:moveTo>
                      <a:pt x="1601" y="1227"/>
                    </a:moveTo>
                    <a:lnTo>
                      <a:pt x="1596" y="1215"/>
                    </a:lnTo>
                    <a:lnTo>
                      <a:pt x="1588" y="1196"/>
                    </a:lnTo>
                    <a:lnTo>
                      <a:pt x="1584" y="1186"/>
                    </a:lnTo>
                    <a:lnTo>
                      <a:pt x="1580" y="1177"/>
                    </a:lnTo>
                    <a:lnTo>
                      <a:pt x="1572" y="1158"/>
                    </a:lnTo>
                    <a:lnTo>
                      <a:pt x="1567" y="1148"/>
                    </a:lnTo>
                    <a:lnTo>
                      <a:pt x="1562" y="1138"/>
                    </a:lnTo>
                    <a:lnTo>
                      <a:pt x="1550" y="1119"/>
                    </a:lnTo>
                    <a:lnTo>
                      <a:pt x="1549" y="1118"/>
                    </a:lnTo>
                    <a:lnTo>
                      <a:pt x="1538" y="1100"/>
                    </a:lnTo>
                    <a:lnTo>
                      <a:pt x="1532" y="1090"/>
                    </a:lnTo>
                    <a:lnTo>
                      <a:pt x="1526" y="1080"/>
                    </a:lnTo>
                    <a:lnTo>
                      <a:pt x="1514" y="1062"/>
                    </a:lnTo>
                    <a:lnTo>
                      <a:pt x="1514" y="1061"/>
                    </a:lnTo>
                    <a:lnTo>
                      <a:pt x="1501" y="1042"/>
                    </a:lnTo>
                    <a:lnTo>
                      <a:pt x="1497" y="1035"/>
                    </a:lnTo>
                    <a:lnTo>
                      <a:pt x="1486" y="1022"/>
                    </a:lnTo>
                    <a:lnTo>
                      <a:pt x="1480" y="1015"/>
                    </a:lnTo>
                    <a:lnTo>
                      <a:pt x="1462" y="1007"/>
                    </a:lnTo>
                    <a:lnTo>
                      <a:pt x="1453" y="1003"/>
                    </a:lnTo>
                    <a:lnTo>
                      <a:pt x="1445" y="999"/>
                    </a:lnTo>
                    <a:lnTo>
                      <a:pt x="1427" y="991"/>
                    </a:lnTo>
                    <a:lnTo>
                      <a:pt x="1411" y="984"/>
                    </a:lnTo>
                    <a:lnTo>
                      <a:pt x="1410" y="984"/>
                    </a:lnTo>
                    <a:lnTo>
                      <a:pt x="1393" y="976"/>
                    </a:lnTo>
                    <a:lnTo>
                      <a:pt x="1375" y="968"/>
                    </a:lnTo>
                    <a:lnTo>
                      <a:pt x="1368" y="965"/>
                    </a:lnTo>
                    <a:lnTo>
                      <a:pt x="1358" y="960"/>
                    </a:lnTo>
                    <a:lnTo>
                      <a:pt x="1340" y="952"/>
                    </a:lnTo>
                    <a:lnTo>
                      <a:pt x="1326" y="945"/>
                    </a:lnTo>
                    <a:lnTo>
                      <a:pt x="1323" y="944"/>
                    </a:lnTo>
                    <a:lnTo>
                      <a:pt x="1306" y="936"/>
                    </a:lnTo>
                    <a:lnTo>
                      <a:pt x="1288" y="928"/>
                    </a:lnTo>
                    <a:lnTo>
                      <a:pt x="1283" y="926"/>
                    </a:lnTo>
                    <a:lnTo>
                      <a:pt x="1271" y="920"/>
                    </a:lnTo>
                    <a:lnTo>
                      <a:pt x="1253" y="912"/>
                    </a:lnTo>
                    <a:lnTo>
                      <a:pt x="1237" y="907"/>
                    </a:lnTo>
                    <a:lnTo>
                      <a:pt x="1236" y="906"/>
                    </a:lnTo>
                    <a:lnTo>
                      <a:pt x="1219" y="901"/>
                    </a:lnTo>
                    <a:lnTo>
                      <a:pt x="1201" y="896"/>
                    </a:lnTo>
                    <a:lnTo>
                      <a:pt x="1184" y="892"/>
                    </a:lnTo>
                    <a:lnTo>
                      <a:pt x="1168" y="887"/>
                    </a:lnTo>
                    <a:lnTo>
                      <a:pt x="1166" y="887"/>
                    </a:lnTo>
                    <a:lnTo>
                      <a:pt x="1149" y="883"/>
                    </a:lnTo>
                    <a:lnTo>
                      <a:pt x="1132" y="878"/>
                    </a:lnTo>
                    <a:lnTo>
                      <a:pt x="1114" y="874"/>
                    </a:lnTo>
                    <a:lnTo>
                      <a:pt x="1097" y="870"/>
                    </a:lnTo>
                    <a:lnTo>
                      <a:pt x="1081" y="868"/>
                    </a:lnTo>
                    <a:lnTo>
                      <a:pt x="1079" y="868"/>
                    </a:lnTo>
                    <a:lnTo>
                      <a:pt x="1062" y="865"/>
                    </a:lnTo>
                    <a:lnTo>
                      <a:pt x="1045" y="863"/>
                    </a:lnTo>
                    <a:lnTo>
                      <a:pt x="1027" y="860"/>
                    </a:lnTo>
                    <a:lnTo>
                      <a:pt x="1010" y="858"/>
                    </a:lnTo>
                    <a:lnTo>
                      <a:pt x="992" y="855"/>
                    </a:lnTo>
                    <a:lnTo>
                      <a:pt x="975" y="853"/>
                    </a:lnTo>
                    <a:lnTo>
                      <a:pt x="958" y="850"/>
                    </a:lnTo>
                    <a:lnTo>
                      <a:pt x="948" y="849"/>
                    </a:lnTo>
                    <a:lnTo>
                      <a:pt x="940" y="848"/>
                    </a:lnTo>
                    <a:lnTo>
                      <a:pt x="923" y="845"/>
                    </a:lnTo>
                    <a:lnTo>
                      <a:pt x="905" y="843"/>
                    </a:lnTo>
                    <a:lnTo>
                      <a:pt x="888" y="840"/>
                    </a:lnTo>
                    <a:lnTo>
                      <a:pt x="871" y="838"/>
                    </a:lnTo>
                    <a:lnTo>
                      <a:pt x="853" y="835"/>
                    </a:lnTo>
                    <a:lnTo>
                      <a:pt x="836" y="833"/>
                    </a:lnTo>
                    <a:lnTo>
                      <a:pt x="818" y="830"/>
                    </a:lnTo>
                    <a:lnTo>
                      <a:pt x="815" y="830"/>
                    </a:lnTo>
                    <a:lnTo>
                      <a:pt x="801" y="828"/>
                    </a:lnTo>
                    <a:lnTo>
                      <a:pt x="784" y="825"/>
                    </a:lnTo>
                    <a:lnTo>
                      <a:pt x="766" y="822"/>
                    </a:lnTo>
                    <a:lnTo>
                      <a:pt x="749" y="822"/>
                    </a:lnTo>
                    <a:lnTo>
                      <a:pt x="731" y="824"/>
                    </a:lnTo>
                    <a:lnTo>
                      <a:pt x="714" y="827"/>
                    </a:lnTo>
                    <a:lnTo>
                      <a:pt x="696" y="829"/>
                    </a:lnTo>
                    <a:lnTo>
                      <a:pt x="696" y="830"/>
                    </a:lnTo>
                    <a:lnTo>
                      <a:pt x="679" y="832"/>
                    </a:lnTo>
                    <a:lnTo>
                      <a:pt x="662" y="835"/>
                    </a:lnTo>
                    <a:lnTo>
                      <a:pt x="644" y="838"/>
                    </a:lnTo>
                    <a:lnTo>
                      <a:pt x="627" y="841"/>
                    </a:lnTo>
                    <a:lnTo>
                      <a:pt x="610" y="843"/>
                    </a:lnTo>
                    <a:lnTo>
                      <a:pt x="592" y="846"/>
                    </a:lnTo>
                    <a:lnTo>
                      <a:pt x="576" y="849"/>
                    </a:lnTo>
                    <a:lnTo>
                      <a:pt x="575" y="849"/>
                    </a:lnTo>
                    <a:lnTo>
                      <a:pt x="557" y="851"/>
                    </a:lnTo>
                    <a:lnTo>
                      <a:pt x="540" y="853"/>
                    </a:lnTo>
                    <a:lnTo>
                      <a:pt x="522" y="854"/>
                    </a:lnTo>
                    <a:lnTo>
                      <a:pt x="505" y="856"/>
                    </a:lnTo>
                    <a:lnTo>
                      <a:pt x="488" y="858"/>
                    </a:lnTo>
                    <a:lnTo>
                      <a:pt x="470" y="859"/>
                    </a:lnTo>
                    <a:lnTo>
                      <a:pt x="453" y="861"/>
                    </a:lnTo>
                    <a:lnTo>
                      <a:pt x="435" y="862"/>
                    </a:lnTo>
                    <a:lnTo>
                      <a:pt x="418" y="864"/>
                    </a:lnTo>
                    <a:lnTo>
                      <a:pt x="401" y="866"/>
                    </a:lnTo>
                    <a:lnTo>
                      <a:pt x="390" y="868"/>
                    </a:lnTo>
                    <a:lnTo>
                      <a:pt x="383" y="870"/>
                    </a:lnTo>
                    <a:lnTo>
                      <a:pt x="366" y="875"/>
                    </a:lnTo>
                    <a:lnTo>
                      <a:pt x="349" y="884"/>
                    </a:lnTo>
                    <a:lnTo>
                      <a:pt x="343" y="887"/>
                    </a:lnTo>
                    <a:lnTo>
                      <a:pt x="331" y="896"/>
                    </a:lnTo>
                    <a:lnTo>
                      <a:pt x="315" y="907"/>
                    </a:lnTo>
                    <a:lnTo>
                      <a:pt x="314" y="908"/>
                    </a:lnTo>
                    <a:lnTo>
                      <a:pt x="296" y="909"/>
                    </a:lnTo>
                    <a:lnTo>
                      <a:pt x="279" y="910"/>
                    </a:lnTo>
                    <a:lnTo>
                      <a:pt x="261" y="911"/>
                    </a:lnTo>
                    <a:lnTo>
                      <a:pt x="244" y="912"/>
                    </a:lnTo>
                    <a:lnTo>
                      <a:pt x="227" y="913"/>
                    </a:lnTo>
                    <a:lnTo>
                      <a:pt x="221" y="914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227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1042"/>
                    </a:moveTo>
                    <a:lnTo>
                      <a:pt x="1601" y="1042"/>
                    </a:lnTo>
                    <a:lnTo>
                      <a:pt x="1589" y="1022"/>
                    </a:lnTo>
                    <a:lnTo>
                      <a:pt x="1584" y="1015"/>
                    </a:lnTo>
                    <a:lnTo>
                      <a:pt x="1576" y="1003"/>
                    </a:lnTo>
                    <a:lnTo>
                      <a:pt x="1567" y="990"/>
                    </a:lnTo>
                    <a:lnTo>
                      <a:pt x="1562" y="984"/>
                    </a:lnTo>
                    <a:lnTo>
                      <a:pt x="1549" y="966"/>
                    </a:lnTo>
                    <a:lnTo>
                      <a:pt x="1548" y="965"/>
                    </a:lnTo>
                    <a:lnTo>
                      <a:pt x="1535" y="945"/>
                    </a:lnTo>
                    <a:lnTo>
                      <a:pt x="1532" y="941"/>
                    </a:lnTo>
                    <a:lnTo>
                      <a:pt x="1521" y="926"/>
                    </a:lnTo>
                    <a:lnTo>
                      <a:pt x="1514" y="917"/>
                    </a:lnTo>
                    <a:lnTo>
                      <a:pt x="1507" y="907"/>
                    </a:lnTo>
                    <a:lnTo>
                      <a:pt x="1497" y="892"/>
                    </a:lnTo>
                    <a:lnTo>
                      <a:pt x="1492" y="887"/>
                    </a:lnTo>
                    <a:lnTo>
                      <a:pt x="1480" y="873"/>
                    </a:lnTo>
                    <a:lnTo>
                      <a:pt x="1471" y="868"/>
                    </a:lnTo>
                    <a:lnTo>
                      <a:pt x="1462" y="863"/>
                    </a:lnTo>
                    <a:lnTo>
                      <a:pt x="1445" y="853"/>
                    </a:lnTo>
                    <a:lnTo>
                      <a:pt x="1438" y="849"/>
                    </a:lnTo>
                    <a:lnTo>
                      <a:pt x="1427" y="843"/>
                    </a:lnTo>
                    <a:lnTo>
                      <a:pt x="1410" y="833"/>
                    </a:lnTo>
                    <a:lnTo>
                      <a:pt x="1405" y="830"/>
                    </a:lnTo>
                    <a:lnTo>
                      <a:pt x="1393" y="823"/>
                    </a:lnTo>
                    <a:lnTo>
                      <a:pt x="1375" y="812"/>
                    </a:lnTo>
                    <a:lnTo>
                      <a:pt x="1371" y="810"/>
                    </a:lnTo>
                    <a:lnTo>
                      <a:pt x="1358" y="802"/>
                    </a:lnTo>
                    <a:lnTo>
                      <a:pt x="1340" y="793"/>
                    </a:lnTo>
                    <a:lnTo>
                      <a:pt x="1337" y="791"/>
                    </a:lnTo>
                    <a:lnTo>
                      <a:pt x="1323" y="784"/>
                    </a:lnTo>
                    <a:lnTo>
                      <a:pt x="1306" y="775"/>
                    </a:lnTo>
                    <a:lnTo>
                      <a:pt x="1297" y="772"/>
                    </a:lnTo>
                    <a:lnTo>
                      <a:pt x="1288" y="768"/>
                    </a:lnTo>
                    <a:lnTo>
                      <a:pt x="1271" y="760"/>
                    </a:lnTo>
                    <a:lnTo>
                      <a:pt x="1255" y="752"/>
                    </a:lnTo>
                    <a:lnTo>
                      <a:pt x="1253" y="752"/>
                    </a:lnTo>
                    <a:lnTo>
                      <a:pt x="1236" y="744"/>
                    </a:lnTo>
                    <a:lnTo>
                      <a:pt x="1219" y="736"/>
                    </a:lnTo>
                    <a:lnTo>
                      <a:pt x="1212" y="733"/>
                    </a:lnTo>
                    <a:lnTo>
                      <a:pt x="1201" y="728"/>
                    </a:lnTo>
                    <a:lnTo>
                      <a:pt x="1184" y="723"/>
                    </a:lnTo>
                    <a:lnTo>
                      <a:pt x="1166" y="718"/>
                    </a:lnTo>
                    <a:lnTo>
                      <a:pt x="1150" y="714"/>
                    </a:lnTo>
                    <a:lnTo>
                      <a:pt x="1149" y="713"/>
                    </a:lnTo>
                    <a:lnTo>
                      <a:pt x="1132" y="709"/>
                    </a:lnTo>
                    <a:lnTo>
                      <a:pt x="1114" y="706"/>
                    </a:lnTo>
                    <a:lnTo>
                      <a:pt x="1097" y="703"/>
                    </a:lnTo>
                    <a:lnTo>
                      <a:pt x="1079" y="701"/>
                    </a:lnTo>
                    <a:lnTo>
                      <a:pt x="1062" y="698"/>
                    </a:lnTo>
                    <a:lnTo>
                      <a:pt x="1045" y="696"/>
                    </a:lnTo>
                    <a:lnTo>
                      <a:pt x="1037" y="694"/>
                    </a:lnTo>
                    <a:lnTo>
                      <a:pt x="1027" y="693"/>
                    </a:lnTo>
                    <a:lnTo>
                      <a:pt x="1010" y="691"/>
                    </a:lnTo>
                    <a:lnTo>
                      <a:pt x="992" y="688"/>
                    </a:lnTo>
                    <a:lnTo>
                      <a:pt x="975" y="686"/>
                    </a:lnTo>
                    <a:lnTo>
                      <a:pt x="958" y="683"/>
                    </a:lnTo>
                    <a:lnTo>
                      <a:pt x="940" y="680"/>
                    </a:lnTo>
                    <a:lnTo>
                      <a:pt x="923" y="681"/>
                    </a:lnTo>
                    <a:lnTo>
                      <a:pt x="905" y="683"/>
                    </a:lnTo>
                    <a:lnTo>
                      <a:pt x="888" y="686"/>
                    </a:lnTo>
                    <a:lnTo>
                      <a:pt x="871" y="689"/>
                    </a:lnTo>
                    <a:lnTo>
                      <a:pt x="853" y="691"/>
                    </a:lnTo>
                    <a:lnTo>
                      <a:pt x="836" y="694"/>
                    </a:lnTo>
                    <a:lnTo>
                      <a:pt x="834" y="694"/>
                    </a:lnTo>
                    <a:lnTo>
                      <a:pt x="818" y="697"/>
                    </a:lnTo>
                    <a:lnTo>
                      <a:pt x="801" y="700"/>
                    </a:lnTo>
                    <a:lnTo>
                      <a:pt x="784" y="703"/>
                    </a:lnTo>
                    <a:lnTo>
                      <a:pt x="766" y="705"/>
                    </a:lnTo>
                    <a:lnTo>
                      <a:pt x="749" y="708"/>
                    </a:lnTo>
                    <a:lnTo>
                      <a:pt x="731" y="711"/>
                    </a:lnTo>
                    <a:lnTo>
                      <a:pt x="714" y="714"/>
                    </a:lnTo>
                    <a:lnTo>
                      <a:pt x="713" y="714"/>
                    </a:lnTo>
                    <a:lnTo>
                      <a:pt x="696" y="716"/>
                    </a:lnTo>
                    <a:lnTo>
                      <a:pt x="679" y="719"/>
                    </a:lnTo>
                    <a:lnTo>
                      <a:pt x="662" y="722"/>
                    </a:lnTo>
                    <a:lnTo>
                      <a:pt x="644" y="724"/>
                    </a:lnTo>
                    <a:lnTo>
                      <a:pt x="627" y="725"/>
                    </a:lnTo>
                    <a:lnTo>
                      <a:pt x="610" y="727"/>
                    </a:lnTo>
                    <a:lnTo>
                      <a:pt x="592" y="728"/>
                    </a:lnTo>
                    <a:lnTo>
                      <a:pt x="575" y="730"/>
                    </a:lnTo>
                    <a:lnTo>
                      <a:pt x="557" y="732"/>
                    </a:lnTo>
                    <a:lnTo>
                      <a:pt x="540" y="733"/>
                    </a:lnTo>
                    <a:lnTo>
                      <a:pt x="540" y="733"/>
                    </a:lnTo>
                    <a:lnTo>
                      <a:pt x="522" y="738"/>
                    </a:lnTo>
                    <a:lnTo>
                      <a:pt x="505" y="743"/>
                    </a:lnTo>
                    <a:lnTo>
                      <a:pt x="488" y="749"/>
                    </a:lnTo>
                    <a:lnTo>
                      <a:pt x="476" y="752"/>
                    </a:lnTo>
                    <a:lnTo>
                      <a:pt x="470" y="754"/>
                    </a:lnTo>
                    <a:lnTo>
                      <a:pt x="453" y="766"/>
                    </a:lnTo>
                    <a:lnTo>
                      <a:pt x="444" y="772"/>
                    </a:lnTo>
                    <a:lnTo>
                      <a:pt x="435" y="778"/>
                    </a:lnTo>
                    <a:lnTo>
                      <a:pt x="418" y="790"/>
                    </a:lnTo>
                    <a:lnTo>
                      <a:pt x="417" y="791"/>
                    </a:lnTo>
                    <a:lnTo>
                      <a:pt x="401" y="802"/>
                    </a:lnTo>
                    <a:lnTo>
                      <a:pt x="386" y="810"/>
                    </a:lnTo>
                    <a:lnTo>
                      <a:pt x="383" y="812"/>
                    </a:lnTo>
                    <a:lnTo>
                      <a:pt x="366" y="814"/>
                    </a:lnTo>
                    <a:lnTo>
                      <a:pt x="349" y="815"/>
                    </a:lnTo>
                    <a:lnTo>
                      <a:pt x="331" y="816"/>
                    </a:lnTo>
                    <a:lnTo>
                      <a:pt x="314" y="817"/>
                    </a:lnTo>
                    <a:lnTo>
                      <a:pt x="308" y="817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042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44" name="Freeform 12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62" y="984"/>
                  </a:cxn>
                  <a:cxn ang="0">
                    <a:pos x="1507" y="907"/>
                  </a:cxn>
                  <a:cxn ang="0">
                    <a:pos x="1438" y="849"/>
                  </a:cxn>
                  <a:cxn ang="0">
                    <a:pos x="1358" y="802"/>
                  </a:cxn>
                  <a:cxn ang="0">
                    <a:pos x="1271" y="760"/>
                  </a:cxn>
                  <a:cxn ang="0">
                    <a:pos x="1184" y="723"/>
                  </a:cxn>
                  <a:cxn ang="0">
                    <a:pos x="1079" y="701"/>
                  </a:cxn>
                  <a:cxn ang="0">
                    <a:pos x="975" y="686"/>
                  </a:cxn>
                  <a:cxn ang="0">
                    <a:pos x="853" y="691"/>
                  </a:cxn>
                  <a:cxn ang="0">
                    <a:pos x="749" y="708"/>
                  </a:cxn>
                  <a:cxn ang="0">
                    <a:pos x="644" y="724"/>
                  </a:cxn>
                  <a:cxn ang="0">
                    <a:pos x="540" y="733"/>
                  </a:cxn>
                  <a:cxn ang="0">
                    <a:pos x="444" y="772"/>
                  </a:cxn>
                  <a:cxn ang="0">
                    <a:pos x="366" y="814"/>
                  </a:cxn>
                  <a:cxn ang="0">
                    <a:pos x="261" y="868"/>
                  </a:cxn>
                  <a:cxn ang="0">
                    <a:pos x="140" y="1003"/>
                  </a:cxn>
                  <a:cxn ang="0">
                    <a:pos x="18" y="1138"/>
                  </a:cxn>
                  <a:cxn ang="0">
                    <a:pos x="1166" y="1891"/>
                  </a:cxn>
                  <a:cxn ang="0">
                    <a:pos x="1288" y="1814"/>
                  </a:cxn>
                  <a:cxn ang="0">
                    <a:pos x="1410" y="1736"/>
                  </a:cxn>
                  <a:cxn ang="0">
                    <a:pos x="1497" y="1601"/>
                  </a:cxn>
                  <a:cxn ang="0">
                    <a:pos x="1567" y="1466"/>
                  </a:cxn>
                  <a:cxn ang="0">
                    <a:pos x="0" y="1389"/>
                  </a:cxn>
                  <a:cxn ang="0">
                    <a:pos x="70" y="1524"/>
                  </a:cxn>
                  <a:cxn ang="0">
                    <a:pos x="122" y="1659"/>
                  </a:cxn>
                  <a:cxn ang="0">
                    <a:pos x="244" y="1736"/>
                  </a:cxn>
                  <a:cxn ang="0">
                    <a:pos x="366" y="1833"/>
                  </a:cxn>
                  <a:cxn ang="0">
                    <a:pos x="0" y="1910"/>
                  </a:cxn>
                  <a:cxn ang="0">
                    <a:pos x="1567" y="861"/>
                  </a:cxn>
                  <a:cxn ang="0">
                    <a:pos x="1514" y="786"/>
                  </a:cxn>
                  <a:cxn ang="0">
                    <a:pos x="1445" y="715"/>
                  </a:cxn>
                  <a:cxn ang="0">
                    <a:pos x="1375" y="667"/>
                  </a:cxn>
                  <a:cxn ang="0">
                    <a:pos x="1288" y="619"/>
                  </a:cxn>
                  <a:cxn ang="0">
                    <a:pos x="1216" y="579"/>
                  </a:cxn>
                  <a:cxn ang="0">
                    <a:pos x="1126" y="540"/>
                  </a:cxn>
                  <a:cxn ang="0">
                    <a:pos x="1027" y="551"/>
                  </a:cxn>
                  <a:cxn ang="0">
                    <a:pos x="923" y="567"/>
                  </a:cxn>
                  <a:cxn ang="0">
                    <a:pos x="818" y="584"/>
                  </a:cxn>
                  <a:cxn ang="0">
                    <a:pos x="710" y="598"/>
                  </a:cxn>
                  <a:cxn ang="0">
                    <a:pos x="610" y="623"/>
                  </a:cxn>
                  <a:cxn ang="0">
                    <a:pos x="522" y="672"/>
                  </a:cxn>
                  <a:cxn ang="0">
                    <a:pos x="453" y="716"/>
                  </a:cxn>
                  <a:cxn ang="0">
                    <a:pos x="349" y="772"/>
                  </a:cxn>
                  <a:cxn ang="0">
                    <a:pos x="227" y="907"/>
                  </a:cxn>
                  <a:cxn ang="0">
                    <a:pos x="105" y="1042"/>
                  </a:cxn>
                  <a:cxn ang="0">
                    <a:pos x="0" y="0"/>
                  </a:cxn>
                  <a:cxn ang="0">
                    <a:pos x="1201" y="1871"/>
                  </a:cxn>
                  <a:cxn ang="0">
                    <a:pos x="1323" y="1794"/>
                  </a:cxn>
                  <a:cxn ang="0">
                    <a:pos x="1445" y="1698"/>
                  </a:cxn>
                  <a:cxn ang="0">
                    <a:pos x="1514" y="1563"/>
                  </a:cxn>
                  <a:cxn ang="0">
                    <a:pos x="1584" y="1428"/>
                  </a:cxn>
                  <a:cxn ang="0">
                    <a:pos x="18" y="1428"/>
                  </a:cxn>
                  <a:cxn ang="0">
                    <a:pos x="87" y="1563"/>
                  </a:cxn>
                  <a:cxn ang="0">
                    <a:pos x="157" y="1678"/>
                  </a:cxn>
                  <a:cxn ang="0">
                    <a:pos x="279" y="1775"/>
                  </a:cxn>
                  <a:cxn ang="0">
                    <a:pos x="401" y="1852"/>
                  </a:cxn>
                </a:cxnLst>
                <a:rect l="0" t="0" r="r" b="b"/>
                <a:pathLst>
                  <a:path w="1601" h="1910">
                    <a:moveTo>
                      <a:pt x="1601" y="1042"/>
                    </a:moveTo>
                    <a:lnTo>
                      <a:pt x="1601" y="1042"/>
                    </a:lnTo>
                    <a:lnTo>
                      <a:pt x="1589" y="1022"/>
                    </a:lnTo>
                    <a:lnTo>
                      <a:pt x="1584" y="1015"/>
                    </a:lnTo>
                    <a:lnTo>
                      <a:pt x="1576" y="1003"/>
                    </a:lnTo>
                    <a:lnTo>
                      <a:pt x="1567" y="990"/>
                    </a:lnTo>
                    <a:lnTo>
                      <a:pt x="1562" y="984"/>
                    </a:lnTo>
                    <a:lnTo>
                      <a:pt x="1549" y="966"/>
                    </a:lnTo>
                    <a:lnTo>
                      <a:pt x="1548" y="965"/>
                    </a:lnTo>
                    <a:lnTo>
                      <a:pt x="1535" y="945"/>
                    </a:lnTo>
                    <a:lnTo>
                      <a:pt x="1532" y="941"/>
                    </a:lnTo>
                    <a:lnTo>
                      <a:pt x="1521" y="926"/>
                    </a:lnTo>
                    <a:lnTo>
                      <a:pt x="1514" y="917"/>
                    </a:lnTo>
                    <a:lnTo>
                      <a:pt x="1507" y="907"/>
                    </a:lnTo>
                    <a:lnTo>
                      <a:pt x="1497" y="892"/>
                    </a:lnTo>
                    <a:lnTo>
                      <a:pt x="1492" y="887"/>
                    </a:lnTo>
                    <a:lnTo>
                      <a:pt x="1480" y="873"/>
                    </a:lnTo>
                    <a:lnTo>
                      <a:pt x="1471" y="868"/>
                    </a:lnTo>
                    <a:lnTo>
                      <a:pt x="1462" y="863"/>
                    </a:lnTo>
                    <a:lnTo>
                      <a:pt x="1445" y="853"/>
                    </a:lnTo>
                    <a:lnTo>
                      <a:pt x="1438" y="849"/>
                    </a:lnTo>
                    <a:lnTo>
                      <a:pt x="1427" y="843"/>
                    </a:lnTo>
                    <a:lnTo>
                      <a:pt x="1410" y="833"/>
                    </a:lnTo>
                    <a:lnTo>
                      <a:pt x="1405" y="830"/>
                    </a:lnTo>
                    <a:lnTo>
                      <a:pt x="1393" y="823"/>
                    </a:lnTo>
                    <a:lnTo>
                      <a:pt x="1375" y="812"/>
                    </a:lnTo>
                    <a:lnTo>
                      <a:pt x="1371" y="810"/>
                    </a:lnTo>
                    <a:lnTo>
                      <a:pt x="1358" y="802"/>
                    </a:lnTo>
                    <a:lnTo>
                      <a:pt x="1340" y="793"/>
                    </a:lnTo>
                    <a:lnTo>
                      <a:pt x="1337" y="791"/>
                    </a:lnTo>
                    <a:lnTo>
                      <a:pt x="1323" y="784"/>
                    </a:lnTo>
                    <a:lnTo>
                      <a:pt x="1306" y="775"/>
                    </a:lnTo>
                    <a:lnTo>
                      <a:pt x="1297" y="772"/>
                    </a:lnTo>
                    <a:lnTo>
                      <a:pt x="1288" y="768"/>
                    </a:lnTo>
                    <a:lnTo>
                      <a:pt x="1271" y="760"/>
                    </a:lnTo>
                    <a:lnTo>
                      <a:pt x="1255" y="752"/>
                    </a:lnTo>
                    <a:lnTo>
                      <a:pt x="1253" y="752"/>
                    </a:lnTo>
                    <a:lnTo>
                      <a:pt x="1236" y="744"/>
                    </a:lnTo>
                    <a:lnTo>
                      <a:pt x="1219" y="736"/>
                    </a:lnTo>
                    <a:lnTo>
                      <a:pt x="1212" y="733"/>
                    </a:lnTo>
                    <a:lnTo>
                      <a:pt x="1201" y="728"/>
                    </a:lnTo>
                    <a:lnTo>
                      <a:pt x="1184" y="723"/>
                    </a:lnTo>
                    <a:lnTo>
                      <a:pt x="1166" y="718"/>
                    </a:lnTo>
                    <a:lnTo>
                      <a:pt x="1150" y="714"/>
                    </a:lnTo>
                    <a:lnTo>
                      <a:pt x="1149" y="713"/>
                    </a:lnTo>
                    <a:lnTo>
                      <a:pt x="1132" y="709"/>
                    </a:lnTo>
                    <a:lnTo>
                      <a:pt x="1114" y="706"/>
                    </a:lnTo>
                    <a:lnTo>
                      <a:pt x="1097" y="703"/>
                    </a:lnTo>
                    <a:lnTo>
                      <a:pt x="1079" y="701"/>
                    </a:lnTo>
                    <a:lnTo>
                      <a:pt x="1062" y="698"/>
                    </a:lnTo>
                    <a:lnTo>
                      <a:pt x="1045" y="696"/>
                    </a:lnTo>
                    <a:lnTo>
                      <a:pt x="1037" y="694"/>
                    </a:lnTo>
                    <a:lnTo>
                      <a:pt x="1027" y="693"/>
                    </a:lnTo>
                    <a:lnTo>
                      <a:pt x="1010" y="691"/>
                    </a:lnTo>
                    <a:lnTo>
                      <a:pt x="992" y="688"/>
                    </a:lnTo>
                    <a:lnTo>
                      <a:pt x="975" y="686"/>
                    </a:lnTo>
                    <a:lnTo>
                      <a:pt x="958" y="683"/>
                    </a:lnTo>
                    <a:lnTo>
                      <a:pt x="940" y="680"/>
                    </a:lnTo>
                    <a:lnTo>
                      <a:pt x="923" y="681"/>
                    </a:lnTo>
                    <a:lnTo>
                      <a:pt x="905" y="683"/>
                    </a:lnTo>
                    <a:lnTo>
                      <a:pt x="888" y="686"/>
                    </a:lnTo>
                    <a:lnTo>
                      <a:pt x="871" y="689"/>
                    </a:lnTo>
                    <a:lnTo>
                      <a:pt x="853" y="691"/>
                    </a:lnTo>
                    <a:lnTo>
                      <a:pt x="836" y="694"/>
                    </a:lnTo>
                    <a:lnTo>
                      <a:pt x="834" y="694"/>
                    </a:lnTo>
                    <a:lnTo>
                      <a:pt x="818" y="697"/>
                    </a:lnTo>
                    <a:lnTo>
                      <a:pt x="801" y="700"/>
                    </a:lnTo>
                    <a:lnTo>
                      <a:pt x="784" y="703"/>
                    </a:lnTo>
                    <a:lnTo>
                      <a:pt x="766" y="705"/>
                    </a:lnTo>
                    <a:lnTo>
                      <a:pt x="749" y="708"/>
                    </a:lnTo>
                    <a:lnTo>
                      <a:pt x="731" y="711"/>
                    </a:lnTo>
                    <a:lnTo>
                      <a:pt x="714" y="714"/>
                    </a:lnTo>
                    <a:lnTo>
                      <a:pt x="713" y="714"/>
                    </a:lnTo>
                    <a:lnTo>
                      <a:pt x="696" y="716"/>
                    </a:lnTo>
                    <a:lnTo>
                      <a:pt x="679" y="719"/>
                    </a:lnTo>
                    <a:lnTo>
                      <a:pt x="662" y="722"/>
                    </a:lnTo>
                    <a:lnTo>
                      <a:pt x="644" y="724"/>
                    </a:lnTo>
                    <a:lnTo>
                      <a:pt x="627" y="725"/>
                    </a:lnTo>
                    <a:lnTo>
                      <a:pt x="610" y="727"/>
                    </a:lnTo>
                    <a:lnTo>
                      <a:pt x="592" y="728"/>
                    </a:lnTo>
                    <a:lnTo>
                      <a:pt x="575" y="730"/>
                    </a:lnTo>
                    <a:lnTo>
                      <a:pt x="557" y="732"/>
                    </a:lnTo>
                    <a:lnTo>
                      <a:pt x="540" y="733"/>
                    </a:lnTo>
                    <a:lnTo>
                      <a:pt x="540" y="733"/>
                    </a:lnTo>
                    <a:lnTo>
                      <a:pt x="522" y="738"/>
                    </a:lnTo>
                    <a:lnTo>
                      <a:pt x="505" y="743"/>
                    </a:lnTo>
                    <a:lnTo>
                      <a:pt x="488" y="749"/>
                    </a:lnTo>
                    <a:lnTo>
                      <a:pt x="476" y="752"/>
                    </a:lnTo>
                    <a:lnTo>
                      <a:pt x="470" y="754"/>
                    </a:lnTo>
                    <a:lnTo>
                      <a:pt x="453" y="766"/>
                    </a:lnTo>
                    <a:lnTo>
                      <a:pt x="444" y="772"/>
                    </a:lnTo>
                    <a:lnTo>
                      <a:pt x="435" y="778"/>
                    </a:lnTo>
                    <a:lnTo>
                      <a:pt x="418" y="790"/>
                    </a:lnTo>
                    <a:lnTo>
                      <a:pt x="417" y="791"/>
                    </a:lnTo>
                    <a:lnTo>
                      <a:pt x="401" y="802"/>
                    </a:lnTo>
                    <a:lnTo>
                      <a:pt x="386" y="810"/>
                    </a:lnTo>
                    <a:lnTo>
                      <a:pt x="383" y="812"/>
                    </a:lnTo>
                    <a:lnTo>
                      <a:pt x="366" y="814"/>
                    </a:lnTo>
                    <a:lnTo>
                      <a:pt x="349" y="815"/>
                    </a:lnTo>
                    <a:lnTo>
                      <a:pt x="331" y="816"/>
                    </a:lnTo>
                    <a:lnTo>
                      <a:pt x="314" y="817"/>
                    </a:lnTo>
                    <a:lnTo>
                      <a:pt x="308" y="817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1042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910"/>
                    </a:moveTo>
                    <a:lnTo>
                      <a:pt x="1599" y="907"/>
                    </a:lnTo>
                    <a:lnTo>
                      <a:pt x="1585" y="887"/>
                    </a:lnTo>
                    <a:lnTo>
                      <a:pt x="1584" y="886"/>
                    </a:lnTo>
                    <a:lnTo>
                      <a:pt x="1572" y="868"/>
                    </a:lnTo>
                    <a:lnTo>
                      <a:pt x="1567" y="861"/>
                    </a:lnTo>
                    <a:lnTo>
                      <a:pt x="1558" y="849"/>
                    </a:lnTo>
                    <a:lnTo>
                      <a:pt x="1549" y="836"/>
                    </a:lnTo>
                    <a:lnTo>
                      <a:pt x="1545" y="830"/>
                    </a:lnTo>
                    <a:lnTo>
                      <a:pt x="1532" y="810"/>
                    </a:lnTo>
                    <a:lnTo>
                      <a:pt x="1532" y="810"/>
                    </a:lnTo>
                    <a:lnTo>
                      <a:pt x="1518" y="791"/>
                    </a:lnTo>
                    <a:lnTo>
                      <a:pt x="1514" y="786"/>
                    </a:lnTo>
                    <a:lnTo>
                      <a:pt x="1504" y="772"/>
                    </a:lnTo>
                    <a:lnTo>
                      <a:pt x="1497" y="762"/>
                    </a:lnTo>
                    <a:lnTo>
                      <a:pt x="1488" y="752"/>
                    </a:lnTo>
                    <a:lnTo>
                      <a:pt x="1480" y="743"/>
                    </a:lnTo>
                    <a:lnTo>
                      <a:pt x="1467" y="733"/>
                    </a:lnTo>
                    <a:lnTo>
                      <a:pt x="1462" y="729"/>
                    </a:lnTo>
                    <a:lnTo>
                      <a:pt x="1445" y="715"/>
                    </a:lnTo>
                    <a:lnTo>
                      <a:pt x="1443" y="714"/>
                    </a:lnTo>
                    <a:lnTo>
                      <a:pt x="1427" y="702"/>
                    </a:lnTo>
                    <a:lnTo>
                      <a:pt x="1416" y="694"/>
                    </a:lnTo>
                    <a:lnTo>
                      <a:pt x="1410" y="690"/>
                    </a:lnTo>
                    <a:lnTo>
                      <a:pt x="1393" y="678"/>
                    </a:lnTo>
                    <a:lnTo>
                      <a:pt x="1388" y="675"/>
                    </a:lnTo>
                    <a:lnTo>
                      <a:pt x="1375" y="667"/>
                    </a:lnTo>
                    <a:lnTo>
                      <a:pt x="1358" y="658"/>
                    </a:lnTo>
                    <a:lnTo>
                      <a:pt x="1355" y="656"/>
                    </a:lnTo>
                    <a:lnTo>
                      <a:pt x="1340" y="648"/>
                    </a:lnTo>
                    <a:lnTo>
                      <a:pt x="1323" y="638"/>
                    </a:lnTo>
                    <a:lnTo>
                      <a:pt x="1320" y="637"/>
                    </a:lnTo>
                    <a:lnTo>
                      <a:pt x="1306" y="629"/>
                    </a:lnTo>
                    <a:lnTo>
                      <a:pt x="1288" y="619"/>
                    </a:lnTo>
                    <a:lnTo>
                      <a:pt x="1285" y="617"/>
                    </a:lnTo>
                    <a:lnTo>
                      <a:pt x="1271" y="609"/>
                    </a:lnTo>
                    <a:lnTo>
                      <a:pt x="1253" y="600"/>
                    </a:lnTo>
                    <a:lnTo>
                      <a:pt x="1251" y="598"/>
                    </a:lnTo>
                    <a:lnTo>
                      <a:pt x="1236" y="590"/>
                    </a:lnTo>
                    <a:lnTo>
                      <a:pt x="1219" y="580"/>
                    </a:lnTo>
                    <a:lnTo>
                      <a:pt x="1216" y="579"/>
                    </a:lnTo>
                    <a:lnTo>
                      <a:pt x="1201" y="570"/>
                    </a:lnTo>
                    <a:lnTo>
                      <a:pt x="1184" y="561"/>
                    </a:lnTo>
                    <a:lnTo>
                      <a:pt x="1181" y="559"/>
                    </a:lnTo>
                    <a:lnTo>
                      <a:pt x="1166" y="552"/>
                    </a:lnTo>
                    <a:lnTo>
                      <a:pt x="1149" y="544"/>
                    </a:lnTo>
                    <a:lnTo>
                      <a:pt x="1132" y="541"/>
                    </a:lnTo>
                    <a:lnTo>
                      <a:pt x="1126" y="540"/>
                    </a:lnTo>
                    <a:lnTo>
                      <a:pt x="1114" y="539"/>
                    </a:lnTo>
                    <a:lnTo>
                      <a:pt x="1097" y="539"/>
                    </a:lnTo>
                    <a:lnTo>
                      <a:pt x="1092" y="540"/>
                    </a:lnTo>
                    <a:lnTo>
                      <a:pt x="1079" y="542"/>
                    </a:lnTo>
                    <a:lnTo>
                      <a:pt x="1062" y="545"/>
                    </a:lnTo>
                    <a:lnTo>
                      <a:pt x="1045" y="548"/>
                    </a:lnTo>
                    <a:lnTo>
                      <a:pt x="1027" y="551"/>
                    </a:lnTo>
                    <a:lnTo>
                      <a:pt x="1010" y="553"/>
                    </a:lnTo>
                    <a:lnTo>
                      <a:pt x="992" y="556"/>
                    </a:lnTo>
                    <a:lnTo>
                      <a:pt x="975" y="559"/>
                    </a:lnTo>
                    <a:lnTo>
                      <a:pt x="972" y="559"/>
                    </a:lnTo>
                    <a:lnTo>
                      <a:pt x="958" y="562"/>
                    </a:lnTo>
                    <a:lnTo>
                      <a:pt x="940" y="564"/>
                    </a:lnTo>
                    <a:lnTo>
                      <a:pt x="923" y="567"/>
                    </a:lnTo>
                    <a:lnTo>
                      <a:pt x="905" y="570"/>
                    </a:lnTo>
                    <a:lnTo>
                      <a:pt x="888" y="573"/>
                    </a:lnTo>
                    <a:lnTo>
                      <a:pt x="871" y="576"/>
                    </a:lnTo>
                    <a:lnTo>
                      <a:pt x="853" y="578"/>
                    </a:lnTo>
                    <a:lnTo>
                      <a:pt x="851" y="579"/>
                    </a:lnTo>
                    <a:lnTo>
                      <a:pt x="836" y="581"/>
                    </a:lnTo>
                    <a:lnTo>
                      <a:pt x="818" y="584"/>
                    </a:lnTo>
                    <a:lnTo>
                      <a:pt x="801" y="587"/>
                    </a:lnTo>
                    <a:lnTo>
                      <a:pt x="784" y="589"/>
                    </a:lnTo>
                    <a:lnTo>
                      <a:pt x="766" y="592"/>
                    </a:lnTo>
                    <a:lnTo>
                      <a:pt x="749" y="595"/>
                    </a:lnTo>
                    <a:lnTo>
                      <a:pt x="731" y="596"/>
                    </a:lnTo>
                    <a:lnTo>
                      <a:pt x="714" y="598"/>
                    </a:lnTo>
                    <a:lnTo>
                      <a:pt x="710" y="598"/>
                    </a:lnTo>
                    <a:lnTo>
                      <a:pt x="696" y="599"/>
                    </a:lnTo>
                    <a:lnTo>
                      <a:pt x="679" y="602"/>
                    </a:lnTo>
                    <a:lnTo>
                      <a:pt x="662" y="606"/>
                    </a:lnTo>
                    <a:lnTo>
                      <a:pt x="644" y="612"/>
                    </a:lnTo>
                    <a:lnTo>
                      <a:pt x="627" y="617"/>
                    </a:lnTo>
                    <a:lnTo>
                      <a:pt x="627" y="617"/>
                    </a:lnTo>
                    <a:lnTo>
                      <a:pt x="610" y="623"/>
                    </a:lnTo>
                    <a:lnTo>
                      <a:pt x="592" y="628"/>
                    </a:lnTo>
                    <a:lnTo>
                      <a:pt x="575" y="635"/>
                    </a:lnTo>
                    <a:lnTo>
                      <a:pt x="573" y="637"/>
                    </a:lnTo>
                    <a:lnTo>
                      <a:pt x="557" y="647"/>
                    </a:lnTo>
                    <a:lnTo>
                      <a:pt x="545" y="656"/>
                    </a:lnTo>
                    <a:lnTo>
                      <a:pt x="540" y="660"/>
                    </a:lnTo>
                    <a:lnTo>
                      <a:pt x="522" y="672"/>
                    </a:lnTo>
                    <a:lnTo>
                      <a:pt x="518" y="675"/>
                    </a:lnTo>
                    <a:lnTo>
                      <a:pt x="505" y="685"/>
                    </a:lnTo>
                    <a:lnTo>
                      <a:pt x="492" y="694"/>
                    </a:lnTo>
                    <a:lnTo>
                      <a:pt x="488" y="698"/>
                    </a:lnTo>
                    <a:lnTo>
                      <a:pt x="470" y="709"/>
                    </a:lnTo>
                    <a:lnTo>
                      <a:pt x="458" y="714"/>
                    </a:lnTo>
                    <a:lnTo>
                      <a:pt x="453" y="716"/>
                    </a:lnTo>
                    <a:lnTo>
                      <a:pt x="435" y="718"/>
                    </a:lnTo>
                    <a:lnTo>
                      <a:pt x="418" y="719"/>
                    </a:lnTo>
                    <a:lnTo>
                      <a:pt x="401" y="720"/>
                    </a:lnTo>
                    <a:lnTo>
                      <a:pt x="395" y="720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910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FFE7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45" name="Freeform 13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58" y="849"/>
                  </a:cxn>
                  <a:cxn ang="0">
                    <a:pos x="1504" y="772"/>
                  </a:cxn>
                  <a:cxn ang="0">
                    <a:pos x="1443" y="714"/>
                  </a:cxn>
                  <a:cxn ang="0">
                    <a:pos x="1358" y="658"/>
                  </a:cxn>
                  <a:cxn ang="0">
                    <a:pos x="1285" y="617"/>
                  </a:cxn>
                  <a:cxn ang="0">
                    <a:pos x="1201" y="570"/>
                  </a:cxn>
                  <a:cxn ang="0">
                    <a:pos x="1114" y="539"/>
                  </a:cxn>
                  <a:cxn ang="0">
                    <a:pos x="1010" y="553"/>
                  </a:cxn>
                  <a:cxn ang="0">
                    <a:pos x="905" y="570"/>
                  </a:cxn>
                  <a:cxn ang="0">
                    <a:pos x="801" y="587"/>
                  </a:cxn>
                  <a:cxn ang="0">
                    <a:pos x="696" y="599"/>
                  </a:cxn>
                  <a:cxn ang="0">
                    <a:pos x="592" y="628"/>
                  </a:cxn>
                  <a:cxn ang="0">
                    <a:pos x="518" y="675"/>
                  </a:cxn>
                  <a:cxn ang="0">
                    <a:pos x="435" y="718"/>
                  </a:cxn>
                  <a:cxn ang="0">
                    <a:pos x="331" y="791"/>
                  </a:cxn>
                  <a:cxn ang="0">
                    <a:pos x="209" y="926"/>
                  </a:cxn>
                  <a:cxn ang="0">
                    <a:pos x="87" y="1061"/>
                  </a:cxn>
                  <a:cxn ang="0">
                    <a:pos x="1601" y="0"/>
                  </a:cxn>
                  <a:cxn ang="0">
                    <a:pos x="1219" y="1852"/>
                  </a:cxn>
                  <a:cxn ang="0">
                    <a:pos x="1340" y="1794"/>
                  </a:cxn>
                  <a:cxn ang="0">
                    <a:pos x="1462" y="1678"/>
                  </a:cxn>
                  <a:cxn ang="0">
                    <a:pos x="1532" y="1543"/>
                  </a:cxn>
                  <a:cxn ang="0">
                    <a:pos x="1584" y="1408"/>
                  </a:cxn>
                  <a:cxn ang="0">
                    <a:pos x="35" y="1447"/>
                  </a:cxn>
                  <a:cxn ang="0">
                    <a:pos x="87" y="1582"/>
                  </a:cxn>
                  <a:cxn ang="0">
                    <a:pos x="174" y="1698"/>
                  </a:cxn>
                  <a:cxn ang="0">
                    <a:pos x="296" y="1775"/>
                  </a:cxn>
                  <a:cxn ang="0">
                    <a:pos x="418" y="1871"/>
                  </a:cxn>
                  <a:cxn ang="0">
                    <a:pos x="1594" y="791"/>
                  </a:cxn>
                  <a:cxn ang="0">
                    <a:pos x="1536" y="714"/>
                  </a:cxn>
                  <a:cxn ang="0">
                    <a:pos x="1480" y="645"/>
                  </a:cxn>
                  <a:cxn ang="0">
                    <a:pos x="1410" y="585"/>
                  </a:cxn>
                  <a:cxn ang="0">
                    <a:pos x="1340" y="528"/>
                  </a:cxn>
                  <a:cxn ang="0">
                    <a:pos x="1270" y="482"/>
                  </a:cxn>
                  <a:cxn ang="0">
                    <a:pos x="1184" y="436"/>
                  </a:cxn>
                  <a:cxn ang="0">
                    <a:pos x="1079" y="418"/>
                  </a:cxn>
                  <a:cxn ang="0">
                    <a:pos x="989" y="444"/>
                  </a:cxn>
                  <a:cxn ang="0">
                    <a:pos x="871" y="463"/>
                  </a:cxn>
                  <a:cxn ang="0">
                    <a:pos x="777" y="482"/>
                  </a:cxn>
                  <a:cxn ang="0">
                    <a:pos x="679" y="517"/>
                  </a:cxn>
                  <a:cxn ang="0">
                    <a:pos x="610" y="566"/>
                  </a:cxn>
                  <a:cxn ang="0">
                    <a:pos x="540" y="617"/>
                  </a:cxn>
                  <a:cxn ang="0">
                    <a:pos x="435" y="675"/>
                  </a:cxn>
                  <a:cxn ang="0">
                    <a:pos x="314" y="810"/>
                  </a:cxn>
                  <a:cxn ang="0">
                    <a:pos x="192" y="945"/>
                  </a:cxn>
                  <a:cxn ang="0">
                    <a:pos x="70" y="1080"/>
                  </a:cxn>
                  <a:cxn ang="0">
                    <a:pos x="1601" y="801"/>
                  </a:cxn>
                  <a:cxn ang="0">
                    <a:pos x="1236" y="1852"/>
                  </a:cxn>
                  <a:cxn ang="0">
                    <a:pos x="1358" y="1775"/>
                  </a:cxn>
                  <a:cxn ang="0">
                    <a:pos x="1480" y="1659"/>
                  </a:cxn>
                  <a:cxn ang="0">
                    <a:pos x="1532" y="1524"/>
                  </a:cxn>
                  <a:cxn ang="0">
                    <a:pos x="1601" y="1389"/>
                  </a:cxn>
                  <a:cxn ang="0">
                    <a:pos x="35" y="1466"/>
                  </a:cxn>
                  <a:cxn ang="0">
                    <a:pos x="105" y="1601"/>
                  </a:cxn>
                  <a:cxn ang="0">
                    <a:pos x="192" y="1698"/>
                  </a:cxn>
                  <a:cxn ang="0">
                    <a:pos x="314" y="1794"/>
                  </a:cxn>
                  <a:cxn ang="0">
                    <a:pos x="435" y="1891"/>
                  </a:cxn>
                </a:cxnLst>
                <a:rect l="0" t="0" r="r" b="b"/>
                <a:pathLst>
                  <a:path w="1601" h="1910">
                    <a:moveTo>
                      <a:pt x="1601" y="910"/>
                    </a:moveTo>
                    <a:lnTo>
                      <a:pt x="1599" y="907"/>
                    </a:lnTo>
                    <a:lnTo>
                      <a:pt x="1585" y="887"/>
                    </a:lnTo>
                    <a:lnTo>
                      <a:pt x="1584" y="886"/>
                    </a:lnTo>
                    <a:lnTo>
                      <a:pt x="1572" y="868"/>
                    </a:lnTo>
                    <a:lnTo>
                      <a:pt x="1567" y="861"/>
                    </a:lnTo>
                    <a:lnTo>
                      <a:pt x="1558" y="849"/>
                    </a:lnTo>
                    <a:lnTo>
                      <a:pt x="1549" y="836"/>
                    </a:lnTo>
                    <a:lnTo>
                      <a:pt x="1545" y="830"/>
                    </a:lnTo>
                    <a:lnTo>
                      <a:pt x="1532" y="810"/>
                    </a:lnTo>
                    <a:lnTo>
                      <a:pt x="1532" y="810"/>
                    </a:lnTo>
                    <a:lnTo>
                      <a:pt x="1518" y="791"/>
                    </a:lnTo>
                    <a:lnTo>
                      <a:pt x="1514" y="786"/>
                    </a:lnTo>
                    <a:lnTo>
                      <a:pt x="1504" y="772"/>
                    </a:lnTo>
                    <a:lnTo>
                      <a:pt x="1497" y="762"/>
                    </a:lnTo>
                    <a:lnTo>
                      <a:pt x="1488" y="752"/>
                    </a:lnTo>
                    <a:lnTo>
                      <a:pt x="1480" y="743"/>
                    </a:lnTo>
                    <a:lnTo>
                      <a:pt x="1467" y="733"/>
                    </a:lnTo>
                    <a:lnTo>
                      <a:pt x="1462" y="729"/>
                    </a:lnTo>
                    <a:lnTo>
                      <a:pt x="1445" y="715"/>
                    </a:lnTo>
                    <a:lnTo>
                      <a:pt x="1443" y="714"/>
                    </a:lnTo>
                    <a:lnTo>
                      <a:pt x="1427" y="702"/>
                    </a:lnTo>
                    <a:lnTo>
                      <a:pt x="1416" y="694"/>
                    </a:lnTo>
                    <a:lnTo>
                      <a:pt x="1410" y="690"/>
                    </a:lnTo>
                    <a:lnTo>
                      <a:pt x="1393" y="678"/>
                    </a:lnTo>
                    <a:lnTo>
                      <a:pt x="1388" y="675"/>
                    </a:lnTo>
                    <a:lnTo>
                      <a:pt x="1375" y="667"/>
                    </a:lnTo>
                    <a:lnTo>
                      <a:pt x="1358" y="658"/>
                    </a:lnTo>
                    <a:lnTo>
                      <a:pt x="1355" y="656"/>
                    </a:lnTo>
                    <a:lnTo>
                      <a:pt x="1340" y="648"/>
                    </a:lnTo>
                    <a:lnTo>
                      <a:pt x="1323" y="638"/>
                    </a:lnTo>
                    <a:lnTo>
                      <a:pt x="1320" y="637"/>
                    </a:lnTo>
                    <a:lnTo>
                      <a:pt x="1306" y="629"/>
                    </a:lnTo>
                    <a:lnTo>
                      <a:pt x="1288" y="619"/>
                    </a:lnTo>
                    <a:lnTo>
                      <a:pt x="1285" y="617"/>
                    </a:lnTo>
                    <a:lnTo>
                      <a:pt x="1271" y="609"/>
                    </a:lnTo>
                    <a:lnTo>
                      <a:pt x="1253" y="600"/>
                    </a:lnTo>
                    <a:lnTo>
                      <a:pt x="1251" y="598"/>
                    </a:lnTo>
                    <a:lnTo>
                      <a:pt x="1236" y="590"/>
                    </a:lnTo>
                    <a:lnTo>
                      <a:pt x="1219" y="580"/>
                    </a:lnTo>
                    <a:lnTo>
                      <a:pt x="1216" y="579"/>
                    </a:lnTo>
                    <a:lnTo>
                      <a:pt x="1201" y="570"/>
                    </a:lnTo>
                    <a:lnTo>
                      <a:pt x="1184" y="561"/>
                    </a:lnTo>
                    <a:lnTo>
                      <a:pt x="1181" y="559"/>
                    </a:lnTo>
                    <a:lnTo>
                      <a:pt x="1166" y="552"/>
                    </a:lnTo>
                    <a:lnTo>
                      <a:pt x="1149" y="544"/>
                    </a:lnTo>
                    <a:lnTo>
                      <a:pt x="1132" y="541"/>
                    </a:lnTo>
                    <a:lnTo>
                      <a:pt x="1126" y="540"/>
                    </a:lnTo>
                    <a:lnTo>
                      <a:pt x="1114" y="539"/>
                    </a:lnTo>
                    <a:lnTo>
                      <a:pt x="1097" y="539"/>
                    </a:lnTo>
                    <a:lnTo>
                      <a:pt x="1092" y="540"/>
                    </a:lnTo>
                    <a:lnTo>
                      <a:pt x="1079" y="542"/>
                    </a:lnTo>
                    <a:lnTo>
                      <a:pt x="1062" y="545"/>
                    </a:lnTo>
                    <a:lnTo>
                      <a:pt x="1045" y="548"/>
                    </a:lnTo>
                    <a:lnTo>
                      <a:pt x="1027" y="551"/>
                    </a:lnTo>
                    <a:lnTo>
                      <a:pt x="1010" y="553"/>
                    </a:lnTo>
                    <a:lnTo>
                      <a:pt x="992" y="556"/>
                    </a:lnTo>
                    <a:lnTo>
                      <a:pt x="975" y="559"/>
                    </a:lnTo>
                    <a:lnTo>
                      <a:pt x="972" y="559"/>
                    </a:lnTo>
                    <a:lnTo>
                      <a:pt x="958" y="562"/>
                    </a:lnTo>
                    <a:lnTo>
                      <a:pt x="940" y="564"/>
                    </a:lnTo>
                    <a:lnTo>
                      <a:pt x="923" y="567"/>
                    </a:lnTo>
                    <a:lnTo>
                      <a:pt x="905" y="570"/>
                    </a:lnTo>
                    <a:lnTo>
                      <a:pt x="888" y="573"/>
                    </a:lnTo>
                    <a:lnTo>
                      <a:pt x="871" y="576"/>
                    </a:lnTo>
                    <a:lnTo>
                      <a:pt x="853" y="578"/>
                    </a:lnTo>
                    <a:lnTo>
                      <a:pt x="851" y="579"/>
                    </a:lnTo>
                    <a:lnTo>
                      <a:pt x="836" y="581"/>
                    </a:lnTo>
                    <a:lnTo>
                      <a:pt x="818" y="584"/>
                    </a:lnTo>
                    <a:lnTo>
                      <a:pt x="801" y="587"/>
                    </a:lnTo>
                    <a:lnTo>
                      <a:pt x="784" y="589"/>
                    </a:lnTo>
                    <a:lnTo>
                      <a:pt x="766" y="592"/>
                    </a:lnTo>
                    <a:lnTo>
                      <a:pt x="749" y="595"/>
                    </a:lnTo>
                    <a:lnTo>
                      <a:pt x="731" y="596"/>
                    </a:lnTo>
                    <a:lnTo>
                      <a:pt x="714" y="598"/>
                    </a:lnTo>
                    <a:lnTo>
                      <a:pt x="710" y="598"/>
                    </a:lnTo>
                    <a:lnTo>
                      <a:pt x="696" y="599"/>
                    </a:lnTo>
                    <a:lnTo>
                      <a:pt x="679" y="602"/>
                    </a:lnTo>
                    <a:lnTo>
                      <a:pt x="662" y="606"/>
                    </a:lnTo>
                    <a:lnTo>
                      <a:pt x="644" y="612"/>
                    </a:lnTo>
                    <a:lnTo>
                      <a:pt x="627" y="617"/>
                    </a:lnTo>
                    <a:lnTo>
                      <a:pt x="627" y="617"/>
                    </a:lnTo>
                    <a:lnTo>
                      <a:pt x="610" y="623"/>
                    </a:lnTo>
                    <a:lnTo>
                      <a:pt x="592" y="628"/>
                    </a:lnTo>
                    <a:lnTo>
                      <a:pt x="575" y="635"/>
                    </a:lnTo>
                    <a:lnTo>
                      <a:pt x="573" y="637"/>
                    </a:lnTo>
                    <a:lnTo>
                      <a:pt x="557" y="647"/>
                    </a:lnTo>
                    <a:lnTo>
                      <a:pt x="545" y="656"/>
                    </a:lnTo>
                    <a:lnTo>
                      <a:pt x="540" y="660"/>
                    </a:lnTo>
                    <a:lnTo>
                      <a:pt x="522" y="672"/>
                    </a:lnTo>
                    <a:lnTo>
                      <a:pt x="518" y="675"/>
                    </a:lnTo>
                    <a:lnTo>
                      <a:pt x="505" y="685"/>
                    </a:lnTo>
                    <a:lnTo>
                      <a:pt x="492" y="694"/>
                    </a:lnTo>
                    <a:lnTo>
                      <a:pt x="488" y="698"/>
                    </a:lnTo>
                    <a:lnTo>
                      <a:pt x="470" y="709"/>
                    </a:lnTo>
                    <a:lnTo>
                      <a:pt x="458" y="714"/>
                    </a:lnTo>
                    <a:lnTo>
                      <a:pt x="453" y="716"/>
                    </a:lnTo>
                    <a:lnTo>
                      <a:pt x="435" y="718"/>
                    </a:lnTo>
                    <a:lnTo>
                      <a:pt x="418" y="719"/>
                    </a:lnTo>
                    <a:lnTo>
                      <a:pt x="401" y="720"/>
                    </a:lnTo>
                    <a:lnTo>
                      <a:pt x="395" y="720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910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801"/>
                    </a:moveTo>
                    <a:lnTo>
                      <a:pt x="1594" y="791"/>
                    </a:lnTo>
                    <a:lnTo>
                      <a:pt x="1584" y="777"/>
                    </a:lnTo>
                    <a:lnTo>
                      <a:pt x="1580" y="772"/>
                    </a:lnTo>
                    <a:lnTo>
                      <a:pt x="1567" y="754"/>
                    </a:lnTo>
                    <a:lnTo>
                      <a:pt x="1566" y="752"/>
                    </a:lnTo>
                    <a:lnTo>
                      <a:pt x="1551" y="733"/>
                    </a:lnTo>
                    <a:lnTo>
                      <a:pt x="1549" y="731"/>
                    </a:lnTo>
                    <a:lnTo>
                      <a:pt x="1536" y="714"/>
                    </a:lnTo>
                    <a:lnTo>
                      <a:pt x="1532" y="709"/>
                    </a:lnTo>
                    <a:lnTo>
                      <a:pt x="1521" y="694"/>
                    </a:lnTo>
                    <a:lnTo>
                      <a:pt x="1514" y="686"/>
                    </a:lnTo>
                    <a:lnTo>
                      <a:pt x="1506" y="675"/>
                    </a:lnTo>
                    <a:lnTo>
                      <a:pt x="1497" y="664"/>
                    </a:lnTo>
                    <a:lnTo>
                      <a:pt x="1489" y="656"/>
                    </a:lnTo>
                    <a:lnTo>
                      <a:pt x="1480" y="645"/>
                    </a:lnTo>
                    <a:lnTo>
                      <a:pt x="1469" y="637"/>
                    </a:lnTo>
                    <a:lnTo>
                      <a:pt x="1462" y="631"/>
                    </a:lnTo>
                    <a:lnTo>
                      <a:pt x="1447" y="617"/>
                    </a:lnTo>
                    <a:lnTo>
                      <a:pt x="1445" y="615"/>
                    </a:lnTo>
                    <a:lnTo>
                      <a:pt x="1427" y="600"/>
                    </a:lnTo>
                    <a:lnTo>
                      <a:pt x="1425" y="598"/>
                    </a:lnTo>
                    <a:lnTo>
                      <a:pt x="1410" y="585"/>
                    </a:lnTo>
                    <a:lnTo>
                      <a:pt x="1403" y="579"/>
                    </a:lnTo>
                    <a:lnTo>
                      <a:pt x="1393" y="569"/>
                    </a:lnTo>
                    <a:lnTo>
                      <a:pt x="1381" y="559"/>
                    </a:lnTo>
                    <a:lnTo>
                      <a:pt x="1375" y="554"/>
                    </a:lnTo>
                    <a:lnTo>
                      <a:pt x="1358" y="541"/>
                    </a:lnTo>
                    <a:lnTo>
                      <a:pt x="1357" y="540"/>
                    </a:lnTo>
                    <a:lnTo>
                      <a:pt x="1340" y="528"/>
                    </a:lnTo>
                    <a:lnTo>
                      <a:pt x="1331" y="521"/>
                    </a:lnTo>
                    <a:lnTo>
                      <a:pt x="1323" y="515"/>
                    </a:lnTo>
                    <a:lnTo>
                      <a:pt x="1306" y="504"/>
                    </a:lnTo>
                    <a:lnTo>
                      <a:pt x="1303" y="502"/>
                    </a:lnTo>
                    <a:lnTo>
                      <a:pt x="1288" y="493"/>
                    </a:lnTo>
                    <a:lnTo>
                      <a:pt x="1271" y="483"/>
                    </a:lnTo>
                    <a:lnTo>
                      <a:pt x="1270" y="482"/>
                    </a:lnTo>
                    <a:lnTo>
                      <a:pt x="1253" y="472"/>
                    </a:lnTo>
                    <a:lnTo>
                      <a:pt x="1236" y="463"/>
                    </a:lnTo>
                    <a:lnTo>
                      <a:pt x="1236" y="463"/>
                    </a:lnTo>
                    <a:lnTo>
                      <a:pt x="1219" y="453"/>
                    </a:lnTo>
                    <a:lnTo>
                      <a:pt x="1201" y="444"/>
                    </a:lnTo>
                    <a:lnTo>
                      <a:pt x="1201" y="443"/>
                    </a:lnTo>
                    <a:lnTo>
                      <a:pt x="1184" y="436"/>
                    </a:lnTo>
                    <a:lnTo>
                      <a:pt x="1166" y="429"/>
                    </a:lnTo>
                    <a:lnTo>
                      <a:pt x="1153" y="424"/>
                    </a:lnTo>
                    <a:lnTo>
                      <a:pt x="1149" y="423"/>
                    </a:lnTo>
                    <a:lnTo>
                      <a:pt x="1132" y="420"/>
                    </a:lnTo>
                    <a:lnTo>
                      <a:pt x="1114" y="419"/>
                    </a:lnTo>
                    <a:lnTo>
                      <a:pt x="1097" y="418"/>
                    </a:lnTo>
                    <a:lnTo>
                      <a:pt x="1079" y="418"/>
                    </a:lnTo>
                    <a:lnTo>
                      <a:pt x="1062" y="418"/>
                    </a:lnTo>
                    <a:lnTo>
                      <a:pt x="1046" y="424"/>
                    </a:lnTo>
                    <a:lnTo>
                      <a:pt x="1045" y="425"/>
                    </a:lnTo>
                    <a:lnTo>
                      <a:pt x="1027" y="434"/>
                    </a:lnTo>
                    <a:lnTo>
                      <a:pt x="1010" y="440"/>
                    </a:lnTo>
                    <a:lnTo>
                      <a:pt x="992" y="443"/>
                    </a:lnTo>
                    <a:lnTo>
                      <a:pt x="989" y="444"/>
                    </a:lnTo>
                    <a:lnTo>
                      <a:pt x="975" y="446"/>
                    </a:lnTo>
                    <a:lnTo>
                      <a:pt x="958" y="449"/>
                    </a:lnTo>
                    <a:lnTo>
                      <a:pt x="940" y="451"/>
                    </a:lnTo>
                    <a:lnTo>
                      <a:pt x="923" y="454"/>
                    </a:lnTo>
                    <a:lnTo>
                      <a:pt x="905" y="457"/>
                    </a:lnTo>
                    <a:lnTo>
                      <a:pt x="888" y="460"/>
                    </a:lnTo>
                    <a:lnTo>
                      <a:pt x="871" y="463"/>
                    </a:lnTo>
                    <a:lnTo>
                      <a:pt x="868" y="463"/>
                    </a:lnTo>
                    <a:lnTo>
                      <a:pt x="853" y="465"/>
                    </a:lnTo>
                    <a:lnTo>
                      <a:pt x="836" y="467"/>
                    </a:lnTo>
                    <a:lnTo>
                      <a:pt x="818" y="471"/>
                    </a:lnTo>
                    <a:lnTo>
                      <a:pt x="801" y="475"/>
                    </a:lnTo>
                    <a:lnTo>
                      <a:pt x="784" y="480"/>
                    </a:lnTo>
                    <a:lnTo>
                      <a:pt x="777" y="482"/>
                    </a:lnTo>
                    <a:lnTo>
                      <a:pt x="766" y="486"/>
                    </a:lnTo>
                    <a:lnTo>
                      <a:pt x="749" y="491"/>
                    </a:lnTo>
                    <a:lnTo>
                      <a:pt x="731" y="497"/>
                    </a:lnTo>
                    <a:lnTo>
                      <a:pt x="716" y="502"/>
                    </a:lnTo>
                    <a:lnTo>
                      <a:pt x="714" y="502"/>
                    </a:lnTo>
                    <a:lnTo>
                      <a:pt x="696" y="508"/>
                    </a:lnTo>
                    <a:lnTo>
                      <a:pt x="679" y="517"/>
                    </a:lnTo>
                    <a:lnTo>
                      <a:pt x="673" y="521"/>
                    </a:lnTo>
                    <a:lnTo>
                      <a:pt x="662" y="529"/>
                    </a:lnTo>
                    <a:lnTo>
                      <a:pt x="646" y="540"/>
                    </a:lnTo>
                    <a:lnTo>
                      <a:pt x="644" y="541"/>
                    </a:lnTo>
                    <a:lnTo>
                      <a:pt x="627" y="554"/>
                    </a:lnTo>
                    <a:lnTo>
                      <a:pt x="619" y="559"/>
                    </a:lnTo>
                    <a:lnTo>
                      <a:pt x="610" y="566"/>
                    </a:lnTo>
                    <a:lnTo>
                      <a:pt x="593" y="579"/>
                    </a:lnTo>
                    <a:lnTo>
                      <a:pt x="592" y="579"/>
                    </a:lnTo>
                    <a:lnTo>
                      <a:pt x="575" y="592"/>
                    </a:lnTo>
                    <a:lnTo>
                      <a:pt x="566" y="598"/>
                    </a:lnTo>
                    <a:lnTo>
                      <a:pt x="557" y="605"/>
                    </a:lnTo>
                    <a:lnTo>
                      <a:pt x="540" y="617"/>
                    </a:lnTo>
                    <a:lnTo>
                      <a:pt x="540" y="617"/>
                    </a:lnTo>
                    <a:lnTo>
                      <a:pt x="522" y="622"/>
                    </a:lnTo>
                    <a:lnTo>
                      <a:pt x="505" y="623"/>
                    </a:lnTo>
                    <a:lnTo>
                      <a:pt x="488" y="623"/>
                    </a:lnTo>
                    <a:lnTo>
                      <a:pt x="482" y="624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80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E4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46" name="Freeform 14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51" y="733"/>
                  </a:cxn>
                  <a:cxn ang="0">
                    <a:pos x="1497" y="664"/>
                  </a:cxn>
                  <a:cxn ang="0">
                    <a:pos x="1427" y="600"/>
                  </a:cxn>
                  <a:cxn ang="0">
                    <a:pos x="1358" y="541"/>
                  </a:cxn>
                  <a:cxn ang="0">
                    <a:pos x="1288" y="493"/>
                  </a:cxn>
                  <a:cxn ang="0">
                    <a:pos x="1201" y="444"/>
                  </a:cxn>
                  <a:cxn ang="0">
                    <a:pos x="1114" y="419"/>
                  </a:cxn>
                  <a:cxn ang="0">
                    <a:pos x="1010" y="440"/>
                  </a:cxn>
                  <a:cxn ang="0">
                    <a:pos x="905" y="457"/>
                  </a:cxn>
                  <a:cxn ang="0">
                    <a:pos x="801" y="475"/>
                  </a:cxn>
                  <a:cxn ang="0">
                    <a:pos x="714" y="502"/>
                  </a:cxn>
                  <a:cxn ang="0">
                    <a:pos x="627" y="554"/>
                  </a:cxn>
                  <a:cxn ang="0">
                    <a:pos x="557" y="605"/>
                  </a:cxn>
                  <a:cxn ang="0">
                    <a:pos x="470" y="637"/>
                  </a:cxn>
                  <a:cxn ang="0">
                    <a:pos x="349" y="772"/>
                  </a:cxn>
                  <a:cxn ang="0">
                    <a:pos x="227" y="907"/>
                  </a:cxn>
                  <a:cxn ang="0">
                    <a:pos x="105" y="1042"/>
                  </a:cxn>
                  <a:cxn ang="0">
                    <a:pos x="0" y="0"/>
                  </a:cxn>
                  <a:cxn ang="0">
                    <a:pos x="1201" y="1871"/>
                  </a:cxn>
                  <a:cxn ang="0">
                    <a:pos x="1323" y="1794"/>
                  </a:cxn>
                  <a:cxn ang="0">
                    <a:pos x="1445" y="1698"/>
                  </a:cxn>
                  <a:cxn ang="0">
                    <a:pos x="1514" y="1563"/>
                  </a:cxn>
                  <a:cxn ang="0">
                    <a:pos x="1584" y="1428"/>
                  </a:cxn>
                  <a:cxn ang="0">
                    <a:pos x="18" y="1428"/>
                  </a:cxn>
                  <a:cxn ang="0">
                    <a:pos x="87" y="1563"/>
                  </a:cxn>
                  <a:cxn ang="0">
                    <a:pos x="157" y="1678"/>
                  </a:cxn>
                  <a:cxn ang="0">
                    <a:pos x="279" y="1775"/>
                  </a:cxn>
                  <a:cxn ang="0">
                    <a:pos x="401" y="1852"/>
                  </a:cxn>
                  <a:cxn ang="0">
                    <a:pos x="1601" y="718"/>
                  </a:cxn>
                  <a:cxn ang="0">
                    <a:pos x="1549" y="653"/>
                  </a:cxn>
                  <a:cxn ang="0">
                    <a:pos x="1491" y="579"/>
                  </a:cxn>
                  <a:cxn ang="0">
                    <a:pos x="1427" y="516"/>
                  </a:cxn>
                  <a:cxn ang="0">
                    <a:pos x="1358" y="459"/>
                  </a:cxn>
                  <a:cxn ang="0">
                    <a:pos x="1280" y="405"/>
                  </a:cxn>
                  <a:cxn ang="0">
                    <a:pos x="1201" y="365"/>
                  </a:cxn>
                  <a:cxn ang="0">
                    <a:pos x="1097" y="330"/>
                  </a:cxn>
                  <a:cxn ang="0">
                    <a:pos x="975" y="335"/>
                  </a:cxn>
                  <a:cxn ang="0">
                    <a:pos x="871" y="365"/>
                  </a:cxn>
                  <a:cxn ang="0">
                    <a:pos x="784" y="398"/>
                  </a:cxn>
                  <a:cxn ang="0">
                    <a:pos x="714" y="448"/>
                  </a:cxn>
                  <a:cxn ang="0">
                    <a:pos x="641" y="502"/>
                  </a:cxn>
                  <a:cxn ang="0">
                    <a:pos x="557" y="540"/>
                  </a:cxn>
                  <a:cxn ang="0">
                    <a:pos x="435" y="675"/>
                  </a:cxn>
                  <a:cxn ang="0">
                    <a:pos x="314" y="810"/>
                  </a:cxn>
                  <a:cxn ang="0">
                    <a:pos x="192" y="945"/>
                  </a:cxn>
                  <a:cxn ang="0">
                    <a:pos x="70" y="1080"/>
                  </a:cxn>
                  <a:cxn ang="0">
                    <a:pos x="1601" y="718"/>
                  </a:cxn>
                  <a:cxn ang="0">
                    <a:pos x="1236" y="1852"/>
                  </a:cxn>
                  <a:cxn ang="0">
                    <a:pos x="1358" y="1775"/>
                  </a:cxn>
                  <a:cxn ang="0">
                    <a:pos x="1480" y="1659"/>
                  </a:cxn>
                  <a:cxn ang="0">
                    <a:pos x="1532" y="1524"/>
                  </a:cxn>
                  <a:cxn ang="0">
                    <a:pos x="1601" y="1389"/>
                  </a:cxn>
                  <a:cxn ang="0">
                    <a:pos x="35" y="1466"/>
                  </a:cxn>
                  <a:cxn ang="0">
                    <a:pos x="105" y="1601"/>
                  </a:cxn>
                  <a:cxn ang="0">
                    <a:pos x="192" y="1698"/>
                  </a:cxn>
                  <a:cxn ang="0">
                    <a:pos x="314" y="1794"/>
                  </a:cxn>
                  <a:cxn ang="0">
                    <a:pos x="435" y="1891"/>
                  </a:cxn>
                </a:cxnLst>
                <a:rect l="0" t="0" r="r" b="b"/>
                <a:pathLst>
                  <a:path w="1601" h="1910">
                    <a:moveTo>
                      <a:pt x="1601" y="801"/>
                    </a:moveTo>
                    <a:lnTo>
                      <a:pt x="1594" y="791"/>
                    </a:lnTo>
                    <a:lnTo>
                      <a:pt x="1584" y="777"/>
                    </a:lnTo>
                    <a:lnTo>
                      <a:pt x="1580" y="772"/>
                    </a:lnTo>
                    <a:lnTo>
                      <a:pt x="1567" y="754"/>
                    </a:lnTo>
                    <a:lnTo>
                      <a:pt x="1566" y="752"/>
                    </a:lnTo>
                    <a:lnTo>
                      <a:pt x="1551" y="733"/>
                    </a:lnTo>
                    <a:lnTo>
                      <a:pt x="1549" y="731"/>
                    </a:lnTo>
                    <a:lnTo>
                      <a:pt x="1536" y="714"/>
                    </a:lnTo>
                    <a:lnTo>
                      <a:pt x="1532" y="709"/>
                    </a:lnTo>
                    <a:lnTo>
                      <a:pt x="1521" y="694"/>
                    </a:lnTo>
                    <a:lnTo>
                      <a:pt x="1514" y="686"/>
                    </a:lnTo>
                    <a:lnTo>
                      <a:pt x="1506" y="675"/>
                    </a:lnTo>
                    <a:lnTo>
                      <a:pt x="1497" y="664"/>
                    </a:lnTo>
                    <a:lnTo>
                      <a:pt x="1489" y="656"/>
                    </a:lnTo>
                    <a:lnTo>
                      <a:pt x="1480" y="645"/>
                    </a:lnTo>
                    <a:lnTo>
                      <a:pt x="1469" y="637"/>
                    </a:lnTo>
                    <a:lnTo>
                      <a:pt x="1462" y="631"/>
                    </a:lnTo>
                    <a:lnTo>
                      <a:pt x="1447" y="617"/>
                    </a:lnTo>
                    <a:lnTo>
                      <a:pt x="1445" y="615"/>
                    </a:lnTo>
                    <a:lnTo>
                      <a:pt x="1427" y="600"/>
                    </a:lnTo>
                    <a:lnTo>
                      <a:pt x="1425" y="598"/>
                    </a:lnTo>
                    <a:lnTo>
                      <a:pt x="1410" y="585"/>
                    </a:lnTo>
                    <a:lnTo>
                      <a:pt x="1403" y="579"/>
                    </a:lnTo>
                    <a:lnTo>
                      <a:pt x="1393" y="569"/>
                    </a:lnTo>
                    <a:lnTo>
                      <a:pt x="1381" y="559"/>
                    </a:lnTo>
                    <a:lnTo>
                      <a:pt x="1375" y="554"/>
                    </a:lnTo>
                    <a:lnTo>
                      <a:pt x="1358" y="541"/>
                    </a:lnTo>
                    <a:lnTo>
                      <a:pt x="1357" y="540"/>
                    </a:lnTo>
                    <a:lnTo>
                      <a:pt x="1340" y="528"/>
                    </a:lnTo>
                    <a:lnTo>
                      <a:pt x="1331" y="521"/>
                    </a:lnTo>
                    <a:lnTo>
                      <a:pt x="1323" y="515"/>
                    </a:lnTo>
                    <a:lnTo>
                      <a:pt x="1306" y="504"/>
                    </a:lnTo>
                    <a:lnTo>
                      <a:pt x="1303" y="502"/>
                    </a:lnTo>
                    <a:lnTo>
                      <a:pt x="1288" y="493"/>
                    </a:lnTo>
                    <a:lnTo>
                      <a:pt x="1271" y="483"/>
                    </a:lnTo>
                    <a:lnTo>
                      <a:pt x="1270" y="482"/>
                    </a:lnTo>
                    <a:lnTo>
                      <a:pt x="1253" y="472"/>
                    </a:lnTo>
                    <a:lnTo>
                      <a:pt x="1236" y="463"/>
                    </a:lnTo>
                    <a:lnTo>
                      <a:pt x="1236" y="463"/>
                    </a:lnTo>
                    <a:lnTo>
                      <a:pt x="1219" y="453"/>
                    </a:lnTo>
                    <a:lnTo>
                      <a:pt x="1201" y="444"/>
                    </a:lnTo>
                    <a:lnTo>
                      <a:pt x="1201" y="443"/>
                    </a:lnTo>
                    <a:lnTo>
                      <a:pt x="1184" y="436"/>
                    </a:lnTo>
                    <a:lnTo>
                      <a:pt x="1166" y="429"/>
                    </a:lnTo>
                    <a:lnTo>
                      <a:pt x="1153" y="424"/>
                    </a:lnTo>
                    <a:lnTo>
                      <a:pt x="1149" y="423"/>
                    </a:lnTo>
                    <a:lnTo>
                      <a:pt x="1132" y="420"/>
                    </a:lnTo>
                    <a:lnTo>
                      <a:pt x="1114" y="419"/>
                    </a:lnTo>
                    <a:lnTo>
                      <a:pt x="1097" y="418"/>
                    </a:lnTo>
                    <a:lnTo>
                      <a:pt x="1079" y="418"/>
                    </a:lnTo>
                    <a:lnTo>
                      <a:pt x="1062" y="418"/>
                    </a:lnTo>
                    <a:lnTo>
                      <a:pt x="1046" y="424"/>
                    </a:lnTo>
                    <a:lnTo>
                      <a:pt x="1045" y="425"/>
                    </a:lnTo>
                    <a:lnTo>
                      <a:pt x="1027" y="434"/>
                    </a:lnTo>
                    <a:lnTo>
                      <a:pt x="1010" y="440"/>
                    </a:lnTo>
                    <a:lnTo>
                      <a:pt x="992" y="443"/>
                    </a:lnTo>
                    <a:lnTo>
                      <a:pt x="989" y="444"/>
                    </a:lnTo>
                    <a:lnTo>
                      <a:pt x="975" y="446"/>
                    </a:lnTo>
                    <a:lnTo>
                      <a:pt x="958" y="449"/>
                    </a:lnTo>
                    <a:lnTo>
                      <a:pt x="940" y="451"/>
                    </a:lnTo>
                    <a:lnTo>
                      <a:pt x="923" y="454"/>
                    </a:lnTo>
                    <a:lnTo>
                      <a:pt x="905" y="457"/>
                    </a:lnTo>
                    <a:lnTo>
                      <a:pt x="888" y="460"/>
                    </a:lnTo>
                    <a:lnTo>
                      <a:pt x="871" y="463"/>
                    </a:lnTo>
                    <a:lnTo>
                      <a:pt x="868" y="463"/>
                    </a:lnTo>
                    <a:lnTo>
                      <a:pt x="853" y="465"/>
                    </a:lnTo>
                    <a:lnTo>
                      <a:pt x="836" y="467"/>
                    </a:lnTo>
                    <a:lnTo>
                      <a:pt x="818" y="471"/>
                    </a:lnTo>
                    <a:lnTo>
                      <a:pt x="801" y="475"/>
                    </a:lnTo>
                    <a:lnTo>
                      <a:pt x="784" y="480"/>
                    </a:lnTo>
                    <a:lnTo>
                      <a:pt x="777" y="482"/>
                    </a:lnTo>
                    <a:lnTo>
                      <a:pt x="766" y="486"/>
                    </a:lnTo>
                    <a:lnTo>
                      <a:pt x="749" y="491"/>
                    </a:lnTo>
                    <a:lnTo>
                      <a:pt x="731" y="497"/>
                    </a:lnTo>
                    <a:lnTo>
                      <a:pt x="716" y="502"/>
                    </a:lnTo>
                    <a:lnTo>
                      <a:pt x="714" y="502"/>
                    </a:lnTo>
                    <a:lnTo>
                      <a:pt x="696" y="508"/>
                    </a:lnTo>
                    <a:lnTo>
                      <a:pt x="679" y="517"/>
                    </a:lnTo>
                    <a:lnTo>
                      <a:pt x="673" y="521"/>
                    </a:lnTo>
                    <a:lnTo>
                      <a:pt x="662" y="529"/>
                    </a:lnTo>
                    <a:lnTo>
                      <a:pt x="646" y="540"/>
                    </a:lnTo>
                    <a:lnTo>
                      <a:pt x="644" y="541"/>
                    </a:lnTo>
                    <a:lnTo>
                      <a:pt x="627" y="554"/>
                    </a:lnTo>
                    <a:lnTo>
                      <a:pt x="619" y="559"/>
                    </a:lnTo>
                    <a:lnTo>
                      <a:pt x="610" y="566"/>
                    </a:lnTo>
                    <a:lnTo>
                      <a:pt x="593" y="579"/>
                    </a:lnTo>
                    <a:lnTo>
                      <a:pt x="592" y="579"/>
                    </a:lnTo>
                    <a:lnTo>
                      <a:pt x="575" y="592"/>
                    </a:lnTo>
                    <a:lnTo>
                      <a:pt x="566" y="598"/>
                    </a:lnTo>
                    <a:lnTo>
                      <a:pt x="557" y="605"/>
                    </a:lnTo>
                    <a:lnTo>
                      <a:pt x="540" y="617"/>
                    </a:lnTo>
                    <a:lnTo>
                      <a:pt x="540" y="617"/>
                    </a:lnTo>
                    <a:lnTo>
                      <a:pt x="522" y="622"/>
                    </a:lnTo>
                    <a:lnTo>
                      <a:pt x="505" y="623"/>
                    </a:lnTo>
                    <a:lnTo>
                      <a:pt x="488" y="623"/>
                    </a:lnTo>
                    <a:lnTo>
                      <a:pt x="482" y="624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80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718"/>
                    </a:moveTo>
                    <a:lnTo>
                      <a:pt x="1598" y="714"/>
                    </a:lnTo>
                    <a:lnTo>
                      <a:pt x="1584" y="696"/>
                    </a:lnTo>
                    <a:lnTo>
                      <a:pt x="1582" y="694"/>
                    </a:lnTo>
                    <a:lnTo>
                      <a:pt x="1567" y="675"/>
                    </a:lnTo>
                    <a:lnTo>
                      <a:pt x="1567" y="675"/>
                    </a:lnTo>
                    <a:lnTo>
                      <a:pt x="1551" y="656"/>
                    </a:lnTo>
                    <a:lnTo>
                      <a:pt x="1549" y="653"/>
                    </a:lnTo>
                    <a:lnTo>
                      <a:pt x="1536" y="637"/>
                    </a:lnTo>
                    <a:lnTo>
                      <a:pt x="1532" y="632"/>
                    </a:lnTo>
                    <a:lnTo>
                      <a:pt x="1521" y="617"/>
                    </a:lnTo>
                    <a:lnTo>
                      <a:pt x="1514" y="609"/>
                    </a:lnTo>
                    <a:lnTo>
                      <a:pt x="1506" y="598"/>
                    </a:lnTo>
                    <a:lnTo>
                      <a:pt x="1497" y="586"/>
                    </a:lnTo>
                    <a:lnTo>
                      <a:pt x="1491" y="579"/>
                    </a:lnTo>
                    <a:lnTo>
                      <a:pt x="1480" y="566"/>
                    </a:lnTo>
                    <a:lnTo>
                      <a:pt x="1473" y="559"/>
                    </a:lnTo>
                    <a:lnTo>
                      <a:pt x="1462" y="549"/>
                    </a:lnTo>
                    <a:lnTo>
                      <a:pt x="1452" y="540"/>
                    </a:lnTo>
                    <a:lnTo>
                      <a:pt x="1445" y="533"/>
                    </a:lnTo>
                    <a:lnTo>
                      <a:pt x="1432" y="521"/>
                    </a:lnTo>
                    <a:lnTo>
                      <a:pt x="1427" y="516"/>
                    </a:lnTo>
                    <a:lnTo>
                      <a:pt x="1411" y="502"/>
                    </a:lnTo>
                    <a:lnTo>
                      <a:pt x="1410" y="501"/>
                    </a:lnTo>
                    <a:lnTo>
                      <a:pt x="1393" y="486"/>
                    </a:lnTo>
                    <a:lnTo>
                      <a:pt x="1388" y="482"/>
                    </a:lnTo>
                    <a:lnTo>
                      <a:pt x="1375" y="471"/>
                    </a:lnTo>
                    <a:lnTo>
                      <a:pt x="1364" y="463"/>
                    </a:lnTo>
                    <a:lnTo>
                      <a:pt x="1358" y="459"/>
                    </a:lnTo>
                    <a:lnTo>
                      <a:pt x="1340" y="446"/>
                    </a:lnTo>
                    <a:lnTo>
                      <a:pt x="1337" y="444"/>
                    </a:lnTo>
                    <a:lnTo>
                      <a:pt x="1323" y="434"/>
                    </a:lnTo>
                    <a:lnTo>
                      <a:pt x="1309" y="424"/>
                    </a:lnTo>
                    <a:lnTo>
                      <a:pt x="1306" y="422"/>
                    </a:lnTo>
                    <a:lnTo>
                      <a:pt x="1288" y="410"/>
                    </a:lnTo>
                    <a:lnTo>
                      <a:pt x="1280" y="405"/>
                    </a:lnTo>
                    <a:lnTo>
                      <a:pt x="1271" y="399"/>
                    </a:lnTo>
                    <a:lnTo>
                      <a:pt x="1253" y="388"/>
                    </a:lnTo>
                    <a:lnTo>
                      <a:pt x="1250" y="386"/>
                    </a:lnTo>
                    <a:lnTo>
                      <a:pt x="1236" y="380"/>
                    </a:lnTo>
                    <a:lnTo>
                      <a:pt x="1219" y="372"/>
                    </a:lnTo>
                    <a:lnTo>
                      <a:pt x="1205" y="366"/>
                    </a:lnTo>
                    <a:lnTo>
                      <a:pt x="1201" y="365"/>
                    </a:lnTo>
                    <a:lnTo>
                      <a:pt x="1184" y="358"/>
                    </a:lnTo>
                    <a:lnTo>
                      <a:pt x="1166" y="351"/>
                    </a:lnTo>
                    <a:lnTo>
                      <a:pt x="1158" y="347"/>
                    </a:lnTo>
                    <a:lnTo>
                      <a:pt x="1149" y="344"/>
                    </a:lnTo>
                    <a:lnTo>
                      <a:pt x="1132" y="338"/>
                    </a:lnTo>
                    <a:lnTo>
                      <a:pt x="1114" y="334"/>
                    </a:lnTo>
                    <a:lnTo>
                      <a:pt x="1097" y="330"/>
                    </a:lnTo>
                    <a:lnTo>
                      <a:pt x="1079" y="330"/>
                    </a:lnTo>
                    <a:lnTo>
                      <a:pt x="1062" y="329"/>
                    </a:lnTo>
                    <a:lnTo>
                      <a:pt x="1045" y="328"/>
                    </a:lnTo>
                    <a:lnTo>
                      <a:pt x="1027" y="328"/>
                    </a:lnTo>
                    <a:lnTo>
                      <a:pt x="1010" y="330"/>
                    </a:lnTo>
                    <a:lnTo>
                      <a:pt x="992" y="332"/>
                    </a:lnTo>
                    <a:lnTo>
                      <a:pt x="975" y="335"/>
                    </a:lnTo>
                    <a:lnTo>
                      <a:pt x="958" y="340"/>
                    </a:lnTo>
                    <a:lnTo>
                      <a:pt x="940" y="345"/>
                    </a:lnTo>
                    <a:lnTo>
                      <a:pt x="930" y="347"/>
                    </a:lnTo>
                    <a:lnTo>
                      <a:pt x="923" y="349"/>
                    </a:lnTo>
                    <a:lnTo>
                      <a:pt x="905" y="354"/>
                    </a:lnTo>
                    <a:lnTo>
                      <a:pt x="888" y="360"/>
                    </a:lnTo>
                    <a:lnTo>
                      <a:pt x="871" y="365"/>
                    </a:lnTo>
                    <a:lnTo>
                      <a:pt x="866" y="366"/>
                    </a:lnTo>
                    <a:lnTo>
                      <a:pt x="853" y="371"/>
                    </a:lnTo>
                    <a:lnTo>
                      <a:pt x="836" y="376"/>
                    </a:lnTo>
                    <a:lnTo>
                      <a:pt x="818" y="382"/>
                    </a:lnTo>
                    <a:lnTo>
                      <a:pt x="805" y="386"/>
                    </a:lnTo>
                    <a:lnTo>
                      <a:pt x="801" y="387"/>
                    </a:lnTo>
                    <a:lnTo>
                      <a:pt x="784" y="398"/>
                    </a:lnTo>
                    <a:lnTo>
                      <a:pt x="774" y="405"/>
                    </a:lnTo>
                    <a:lnTo>
                      <a:pt x="766" y="410"/>
                    </a:lnTo>
                    <a:lnTo>
                      <a:pt x="749" y="423"/>
                    </a:lnTo>
                    <a:lnTo>
                      <a:pt x="746" y="424"/>
                    </a:lnTo>
                    <a:lnTo>
                      <a:pt x="731" y="435"/>
                    </a:lnTo>
                    <a:lnTo>
                      <a:pt x="720" y="444"/>
                    </a:lnTo>
                    <a:lnTo>
                      <a:pt x="714" y="448"/>
                    </a:lnTo>
                    <a:lnTo>
                      <a:pt x="696" y="461"/>
                    </a:lnTo>
                    <a:lnTo>
                      <a:pt x="694" y="463"/>
                    </a:lnTo>
                    <a:lnTo>
                      <a:pt x="679" y="474"/>
                    </a:lnTo>
                    <a:lnTo>
                      <a:pt x="667" y="482"/>
                    </a:lnTo>
                    <a:lnTo>
                      <a:pt x="662" y="486"/>
                    </a:lnTo>
                    <a:lnTo>
                      <a:pt x="644" y="499"/>
                    </a:lnTo>
                    <a:lnTo>
                      <a:pt x="641" y="502"/>
                    </a:lnTo>
                    <a:lnTo>
                      <a:pt x="627" y="512"/>
                    </a:lnTo>
                    <a:lnTo>
                      <a:pt x="613" y="521"/>
                    </a:lnTo>
                    <a:lnTo>
                      <a:pt x="610" y="523"/>
                    </a:lnTo>
                    <a:lnTo>
                      <a:pt x="592" y="526"/>
                    </a:lnTo>
                    <a:lnTo>
                      <a:pt x="575" y="527"/>
                    </a:lnTo>
                    <a:lnTo>
                      <a:pt x="569" y="527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718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A1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47" name="Freeform 15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51" y="656"/>
                  </a:cxn>
                  <a:cxn ang="0">
                    <a:pos x="1497" y="586"/>
                  </a:cxn>
                  <a:cxn ang="0">
                    <a:pos x="1432" y="521"/>
                  </a:cxn>
                  <a:cxn ang="0">
                    <a:pos x="1364" y="463"/>
                  </a:cxn>
                  <a:cxn ang="0">
                    <a:pos x="1288" y="410"/>
                  </a:cxn>
                  <a:cxn ang="0">
                    <a:pos x="1205" y="366"/>
                  </a:cxn>
                  <a:cxn ang="0">
                    <a:pos x="1114" y="334"/>
                  </a:cxn>
                  <a:cxn ang="0">
                    <a:pos x="992" y="332"/>
                  </a:cxn>
                  <a:cxn ang="0">
                    <a:pos x="888" y="360"/>
                  </a:cxn>
                  <a:cxn ang="0">
                    <a:pos x="801" y="387"/>
                  </a:cxn>
                  <a:cxn ang="0">
                    <a:pos x="720" y="444"/>
                  </a:cxn>
                  <a:cxn ang="0">
                    <a:pos x="644" y="499"/>
                  </a:cxn>
                  <a:cxn ang="0">
                    <a:pos x="569" y="527"/>
                  </a:cxn>
                  <a:cxn ang="0">
                    <a:pos x="453" y="656"/>
                  </a:cxn>
                  <a:cxn ang="0">
                    <a:pos x="331" y="791"/>
                  </a:cxn>
                  <a:cxn ang="0">
                    <a:pos x="209" y="926"/>
                  </a:cxn>
                  <a:cxn ang="0">
                    <a:pos x="87" y="1061"/>
                  </a:cxn>
                  <a:cxn ang="0">
                    <a:pos x="1601" y="0"/>
                  </a:cxn>
                  <a:cxn ang="0">
                    <a:pos x="1219" y="1852"/>
                  </a:cxn>
                  <a:cxn ang="0">
                    <a:pos x="1340" y="1794"/>
                  </a:cxn>
                  <a:cxn ang="0">
                    <a:pos x="1462" y="1678"/>
                  </a:cxn>
                  <a:cxn ang="0">
                    <a:pos x="1532" y="1543"/>
                  </a:cxn>
                  <a:cxn ang="0">
                    <a:pos x="1584" y="1408"/>
                  </a:cxn>
                  <a:cxn ang="0">
                    <a:pos x="35" y="1447"/>
                  </a:cxn>
                  <a:cxn ang="0">
                    <a:pos x="87" y="1582"/>
                  </a:cxn>
                  <a:cxn ang="0">
                    <a:pos x="174" y="1698"/>
                  </a:cxn>
                  <a:cxn ang="0">
                    <a:pos x="296" y="1775"/>
                  </a:cxn>
                  <a:cxn ang="0">
                    <a:pos x="418" y="1871"/>
                  </a:cxn>
                  <a:cxn ang="0">
                    <a:pos x="1593" y="637"/>
                  </a:cxn>
                  <a:cxn ang="0">
                    <a:pos x="1533" y="559"/>
                  </a:cxn>
                  <a:cxn ang="0">
                    <a:pos x="1480" y="495"/>
                  </a:cxn>
                  <a:cxn ang="0">
                    <a:pos x="1410" y="434"/>
                  </a:cxn>
                  <a:cxn ang="0">
                    <a:pos x="1340" y="380"/>
                  </a:cxn>
                  <a:cxn ang="0">
                    <a:pos x="1254" y="328"/>
                  </a:cxn>
                  <a:cxn ang="0">
                    <a:pos x="1168" y="289"/>
                  </a:cxn>
                  <a:cxn ang="0">
                    <a:pos x="1079" y="264"/>
                  </a:cxn>
                  <a:cxn ang="0">
                    <a:pos x="958" y="260"/>
                  </a:cxn>
                  <a:cxn ang="0">
                    <a:pos x="871" y="292"/>
                  </a:cxn>
                  <a:cxn ang="0">
                    <a:pos x="795" y="347"/>
                  </a:cxn>
                  <a:cxn ang="0">
                    <a:pos x="716" y="405"/>
                  </a:cxn>
                  <a:cxn ang="0">
                    <a:pos x="644" y="444"/>
                  </a:cxn>
                  <a:cxn ang="0">
                    <a:pos x="522" y="579"/>
                  </a:cxn>
                  <a:cxn ang="0">
                    <a:pos x="401" y="714"/>
                  </a:cxn>
                  <a:cxn ang="0">
                    <a:pos x="279" y="849"/>
                  </a:cxn>
                  <a:cxn ang="0">
                    <a:pos x="157" y="984"/>
                  </a:cxn>
                  <a:cxn ang="0">
                    <a:pos x="35" y="1119"/>
                  </a:cxn>
                  <a:cxn ang="0">
                    <a:pos x="1149" y="1891"/>
                  </a:cxn>
                  <a:cxn ang="0">
                    <a:pos x="1271" y="1833"/>
                  </a:cxn>
                  <a:cxn ang="0">
                    <a:pos x="1393" y="1756"/>
                  </a:cxn>
                  <a:cxn ang="0">
                    <a:pos x="1497" y="1621"/>
                  </a:cxn>
                  <a:cxn ang="0">
                    <a:pos x="1549" y="1486"/>
                  </a:cxn>
                  <a:cxn ang="0">
                    <a:pos x="1132" y="1910"/>
                  </a:cxn>
                  <a:cxn ang="0">
                    <a:pos x="53" y="1505"/>
                  </a:cxn>
                  <a:cxn ang="0">
                    <a:pos x="122" y="1640"/>
                  </a:cxn>
                  <a:cxn ang="0">
                    <a:pos x="227" y="1736"/>
                  </a:cxn>
                  <a:cxn ang="0">
                    <a:pos x="349" y="1814"/>
                  </a:cxn>
                  <a:cxn ang="0">
                    <a:pos x="470" y="1910"/>
                  </a:cxn>
                </a:cxnLst>
                <a:rect l="0" t="0" r="r" b="b"/>
                <a:pathLst>
                  <a:path w="1601" h="1910">
                    <a:moveTo>
                      <a:pt x="1601" y="718"/>
                    </a:moveTo>
                    <a:lnTo>
                      <a:pt x="1598" y="714"/>
                    </a:lnTo>
                    <a:lnTo>
                      <a:pt x="1584" y="696"/>
                    </a:lnTo>
                    <a:lnTo>
                      <a:pt x="1582" y="694"/>
                    </a:lnTo>
                    <a:lnTo>
                      <a:pt x="1567" y="675"/>
                    </a:lnTo>
                    <a:lnTo>
                      <a:pt x="1567" y="675"/>
                    </a:lnTo>
                    <a:lnTo>
                      <a:pt x="1551" y="656"/>
                    </a:lnTo>
                    <a:lnTo>
                      <a:pt x="1549" y="653"/>
                    </a:lnTo>
                    <a:lnTo>
                      <a:pt x="1536" y="637"/>
                    </a:lnTo>
                    <a:lnTo>
                      <a:pt x="1532" y="632"/>
                    </a:lnTo>
                    <a:lnTo>
                      <a:pt x="1521" y="617"/>
                    </a:lnTo>
                    <a:lnTo>
                      <a:pt x="1514" y="609"/>
                    </a:lnTo>
                    <a:lnTo>
                      <a:pt x="1506" y="598"/>
                    </a:lnTo>
                    <a:lnTo>
                      <a:pt x="1497" y="586"/>
                    </a:lnTo>
                    <a:lnTo>
                      <a:pt x="1491" y="579"/>
                    </a:lnTo>
                    <a:lnTo>
                      <a:pt x="1480" y="566"/>
                    </a:lnTo>
                    <a:lnTo>
                      <a:pt x="1473" y="559"/>
                    </a:lnTo>
                    <a:lnTo>
                      <a:pt x="1462" y="549"/>
                    </a:lnTo>
                    <a:lnTo>
                      <a:pt x="1452" y="540"/>
                    </a:lnTo>
                    <a:lnTo>
                      <a:pt x="1445" y="533"/>
                    </a:lnTo>
                    <a:lnTo>
                      <a:pt x="1432" y="521"/>
                    </a:lnTo>
                    <a:lnTo>
                      <a:pt x="1427" y="516"/>
                    </a:lnTo>
                    <a:lnTo>
                      <a:pt x="1411" y="502"/>
                    </a:lnTo>
                    <a:lnTo>
                      <a:pt x="1410" y="501"/>
                    </a:lnTo>
                    <a:lnTo>
                      <a:pt x="1393" y="486"/>
                    </a:lnTo>
                    <a:lnTo>
                      <a:pt x="1388" y="482"/>
                    </a:lnTo>
                    <a:lnTo>
                      <a:pt x="1375" y="471"/>
                    </a:lnTo>
                    <a:lnTo>
                      <a:pt x="1364" y="463"/>
                    </a:lnTo>
                    <a:lnTo>
                      <a:pt x="1358" y="459"/>
                    </a:lnTo>
                    <a:lnTo>
                      <a:pt x="1340" y="446"/>
                    </a:lnTo>
                    <a:lnTo>
                      <a:pt x="1337" y="444"/>
                    </a:lnTo>
                    <a:lnTo>
                      <a:pt x="1323" y="434"/>
                    </a:lnTo>
                    <a:lnTo>
                      <a:pt x="1309" y="424"/>
                    </a:lnTo>
                    <a:lnTo>
                      <a:pt x="1306" y="422"/>
                    </a:lnTo>
                    <a:lnTo>
                      <a:pt x="1288" y="410"/>
                    </a:lnTo>
                    <a:lnTo>
                      <a:pt x="1280" y="405"/>
                    </a:lnTo>
                    <a:lnTo>
                      <a:pt x="1271" y="399"/>
                    </a:lnTo>
                    <a:lnTo>
                      <a:pt x="1253" y="388"/>
                    </a:lnTo>
                    <a:lnTo>
                      <a:pt x="1250" y="386"/>
                    </a:lnTo>
                    <a:lnTo>
                      <a:pt x="1236" y="380"/>
                    </a:lnTo>
                    <a:lnTo>
                      <a:pt x="1219" y="372"/>
                    </a:lnTo>
                    <a:lnTo>
                      <a:pt x="1205" y="366"/>
                    </a:lnTo>
                    <a:lnTo>
                      <a:pt x="1201" y="365"/>
                    </a:lnTo>
                    <a:lnTo>
                      <a:pt x="1184" y="358"/>
                    </a:lnTo>
                    <a:lnTo>
                      <a:pt x="1166" y="351"/>
                    </a:lnTo>
                    <a:lnTo>
                      <a:pt x="1158" y="347"/>
                    </a:lnTo>
                    <a:lnTo>
                      <a:pt x="1149" y="344"/>
                    </a:lnTo>
                    <a:lnTo>
                      <a:pt x="1132" y="338"/>
                    </a:lnTo>
                    <a:lnTo>
                      <a:pt x="1114" y="334"/>
                    </a:lnTo>
                    <a:lnTo>
                      <a:pt x="1097" y="330"/>
                    </a:lnTo>
                    <a:lnTo>
                      <a:pt x="1079" y="330"/>
                    </a:lnTo>
                    <a:lnTo>
                      <a:pt x="1062" y="329"/>
                    </a:lnTo>
                    <a:lnTo>
                      <a:pt x="1045" y="328"/>
                    </a:lnTo>
                    <a:lnTo>
                      <a:pt x="1027" y="328"/>
                    </a:lnTo>
                    <a:lnTo>
                      <a:pt x="1010" y="330"/>
                    </a:lnTo>
                    <a:lnTo>
                      <a:pt x="992" y="332"/>
                    </a:lnTo>
                    <a:lnTo>
                      <a:pt x="975" y="335"/>
                    </a:lnTo>
                    <a:lnTo>
                      <a:pt x="958" y="340"/>
                    </a:lnTo>
                    <a:lnTo>
                      <a:pt x="940" y="345"/>
                    </a:lnTo>
                    <a:lnTo>
                      <a:pt x="930" y="347"/>
                    </a:lnTo>
                    <a:lnTo>
                      <a:pt x="923" y="349"/>
                    </a:lnTo>
                    <a:lnTo>
                      <a:pt x="905" y="354"/>
                    </a:lnTo>
                    <a:lnTo>
                      <a:pt x="888" y="360"/>
                    </a:lnTo>
                    <a:lnTo>
                      <a:pt x="871" y="365"/>
                    </a:lnTo>
                    <a:lnTo>
                      <a:pt x="866" y="366"/>
                    </a:lnTo>
                    <a:lnTo>
                      <a:pt x="853" y="371"/>
                    </a:lnTo>
                    <a:lnTo>
                      <a:pt x="836" y="376"/>
                    </a:lnTo>
                    <a:lnTo>
                      <a:pt x="818" y="382"/>
                    </a:lnTo>
                    <a:lnTo>
                      <a:pt x="805" y="386"/>
                    </a:lnTo>
                    <a:lnTo>
                      <a:pt x="801" y="387"/>
                    </a:lnTo>
                    <a:lnTo>
                      <a:pt x="784" y="398"/>
                    </a:lnTo>
                    <a:lnTo>
                      <a:pt x="774" y="405"/>
                    </a:lnTo>
                    <a:lnTo>
                      <a:pt x="766" y="410"/>
                    </a:lnTo>
                    <a:lnTo>
                      <a:pt x="749" y="423"/>
                    </a:lnTo>
                    <a:lnTo>
                      <a:pt x="746" y="424"/>
                    </a:lnTo>
                    <a:lnTo>
                      <a:pt x="731" y="435"/>
                    </a:lnTo>
                    <a:lnTo>
                      <a:pt x="720" y="444"/>
                    </a:lnTo>
                    <a:lnTo>
                      <a:pt x="714" y="448"/>
                    </a:lnTo>
                    <a:lnTo>
                      <a:pt x="696" y="461"/>
                    </a:lnTo>
                    <a:lnTo>
                      <a:pt x="694" y="463"/>
                    </a:lnTo>
                    <a:lnTo>
                      <a:pt x="679" y="474"/>
                    </a:lnTo>
                    <a:lnTo>
                      <a:pt x="667" y="482"/>
                    </a:lnTo>
                    <a:lnTo>
                      <a:pt x="662" y="486"/>
                    </a:lnTo>
                    <a:lnTo>
                      <a:pt x="644" y="499"/>
                    </a:lnTo>
                    <a:lnTo>
                      <a:pt x="641" y="502"/>
                    </a:lnTo>
                    <a:lnTo>
                      <a:pt x="627" y="512"/>
                    </a:lnTo>
                    <a:lnTo>
                      <a:pt x="613" y="521"/>
                    </a:lnTo>
                    <a:lnTo>
                      <a:pt x="610" y="523"/>
                    </a:lnTo>
                    <a:lnTo>
                      <a:pt x="592" y="526"/>
                    </a:lnTo>
                    <a:lnTo>
                      <a:pt x="575" y="527"/>
                    </a:lnTo>
                    <a:lnTo>
                      <a:pt x="569" y="527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718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647"/>
                    </a:moveTo>
                    <a:lnTo>
                      <a:pt x="1593" y="637"/>
                    </a:lnTo>
                    <a:lnTo>
                      <a:pt x="1584" y="625"/>
                    </a:lnTo>
                    <a:lnTo>
                      <a:pt x="1578" y="617"/>
                    </a:lnTo>
                    <a:lnTo>
                      <a:pt x="1567" y="602"/>
                    </a:lnTo>
                    <a:lnTo>
                      <a:pt x="1563" y="598"/>
                    </a:lnTo>
                    <a:lnTo>
                      <a:pt x="1549" y="579"/>
                    </a:lnTo>
                    <a:lnTo>
                      <a:pt x="1549" y="579"/>
                    </a:lnTo>
                    <a:lnTo>
                      <a:pt x="1533" y="559"/>
                    </a:lnTo>
                    <a:lnTo>
                      <a:pt x="1532" y="557"/>
                    </a:lnTo>
                    <a:lnTo>
                      <a:pt x="1518" y="540"/>
                    </a:lnTo>
                    <a:lnTo>
                      <a:pt x="1514" y="536"/>
                    </a:lnTo>
                    <a:lnTo>
                      <a:pt x="1503" y="521"/>
                    </a:lnTo>
                    <a:lnTo>
                      <a:pt x="1497" y="514"/>
                    </a:lnTo>
                    <a:lnTo>
                      <a:pt x="1486" y="502"/>
                    </a:lnTo>
                    <a:lnTo>
                      <a:pt x="1480" y="495"/>
                    </a:lnTo>
                    <a:lnTo>
                      <a:pt x="1466" y="482"/>
                    </a:lnTo>
                    <a:lnTo>
                      <a:pt x="1462" y="479"/>
                    </a:lnTo>
                    <a:lnTo>
                      <a:pt x="1445" y="463"/>
                    </a:lnTo>
                    <a:lnTo>
                      <a:pt x="1444" y="463"/>
                    </a:lnTo>
                    <a:lnTo>
                      <a:pt x="1427" y="448"/>
                    </a:lnTo>
                    <a:lnTo>
                      <a:pt x="1422" y="444"/>
                    </a:lnTo>
                    <a:lnTo>
                      <a:pt x="1410" y="434"/>
                    </a:lnTo>
                    <a:lnTo>
                      <a:pt x="1399" y="424"/>
                    </a:lnTo>
                    <a:lnTo>
                      <a:pt x="1393" y="419"/>
                    </a:lnTo>
                    <a:lnTo>
                      <a:pt x="1376" y="405"/>
                    </a:lnTo>
                    <a:lnTo>
                      <a:pt x="1375" y="404"/>
                    </a:lnTo>
                    <a:lnTo>
                      <a:pt x="1358" y="392"/>
                    </a:lnTo>
                    <a:lnTo>
                      <a:pt x="1350" y="386"/>
                    </a:lnTo>
                    <a:lnTo>
                      <a:pt x="1340" y="380"/>
                    </a:lnTo>
                    <a:lnTo>
                      <a:pt x="1323" y="369"/>
                    </a:lnTo>
                    <a:lnTo>
                      <a:pt x="1319" y="366"/>
                    </a:lnTo>
                    <a:lnTo>
                      <a:pt x="1306" y="359"/>
                    </a:lnTo>
                    <a:lnTo>
                      <a:pt x="1288" y="348"/>
                    </a:lnTo>
                    <a:lnTo>
                      <a:pt x="1287" y="347"/>
                    </a:lnTo>
                    <a:lnTo>
                      <a:pt x="1271" y="337"/>
                    </a:lnTo>
                    <a:lnTo>
                      <a:pt x="1254" y="328"/>
                    </a:lnTo>
                    <a:lnTo>
                      <a:pt x="1253" y="328"/>
                    </a:lnTo>
                    <a:lnTo>
                      <a:pt x="1236" y="320"/>
                    </a:lnTo>
                    <a:lnTo>
                      <a:pt x="1219" y="312"/>
                    </a:lnTo>
                    <a:lnTo>
                      <a:pt x="1212" y="309"/>
                    </a:lnTo>
                    <a:lnTo>
                      <a:pt x="1201" y="304"/>
                    </a:lnTo>
                    <a:lnTo>
                      <a:pt x="1184" y="296"/>
                    </a:lnTo>
                    <a:lnTo>
                      <a:pt x="1168" y="289"/>
                    </a:lnTo>
                    <a:lnTo>
                      <a:pt x="1166" y="289"/>
                    </a:lnTo>
                    <a:lnTo>
                      <a:pt x="1149" y="281"/>
                    </a:lnTo>
                    <a:lnTo>
                      <a:pt x="1132" y="276"/>
                    </a:lnTo>
                    <a:lnTo>
                      <a:pt x="1114" y="272"/>
                    </a:lnTo>
                    <a:lnTo>
                      <a:pt x="1105" y="270"/>
                    </a:lnTo>
                    <a:lnTo>
                      <a:pt x="1097" y="268"/>
                    </a:lnTo>
                    <a:lnTo>
                      <a:pt x="1079" y="264"/>
                    </a:lnTo>
                    <a:lnTo>
                      <a:pt x="1062" y="260"/>
                    </a:lnTo>
                    <a:lnTo>
                      <a:pt x="1045" y="256"/>
                    </a:lnTo>
                    <a:lnTo>
                      <a:pt x="1027" y="253"/>
                    </a:lnTo>
                    <a:lnTo>
                      <a:pt x="1010" y="255"/>
                    </a:lnTo>
                    <a:lnTo>
                      <a:pt x="992" y="257"/>
                    </a:lnTo>
                    <a:lnTo>
                      <a:pt x="975" y="258"/>
                    </a:lnTo>
                    <a:lnTo>
                      <a:pt x="958" y="260"/>
                    </a:lnTo>
                    <a:lnTo>
                      <a:pt x="940" y="261"/>
                    </a:lnTo>
                    <a:lnTo>
                      <a:pt x="923" y="263"/>
                    </a:lnTo>
                    <a:lnTo>
                      <a:pt x="905" y="268"/>
                    </a:lnTo>
                    <a:lnTo>
                      <a:pt x="903" y="270"/>
                    </a:lnTo>
                    <a:lnTo>
                      <a:pt x="888" y="280"/>
                    </a:lnTo>
                    <a:lnTo>
                      <a:pt x="874" y="289"/>
                    </a:lnTo>
                    <a:lnTo>
                      <a:pt x="871" y="292"/>
                    </a:lnTo>
                    <a:lnTo>
                      <a:pt x="853" y="304"/>
                    </a:lnTo>
                    <a:lnTo>
                      <a:pt x="847" y="309"/>
                    </a:lnTo>
                    <a:lnTo>
                      <a:pt x="836" y="317"/>
                    </a:lnTo>
                    <a:lnTo>
                      <a:pt x="821" y="328"/>
                    </a:lnTo>
                    <a:lnTo>
                      <a:pt x="818" y="330"/>
                    </a:lnTo>
                    <a:lnTo>
                      <a:pt x="801" y="343"/>
                    </a:lnTo>
                    <a:lnTo>
                      <a:pt x="795" y="347"/>
                    </a:lnTo>
                    <a:lnTo>
                      <a:pt x="784" y="355"/>
                    </a:lnTo>
                    <a:lnTo>
                      <a:pt x="768" y="366"/>
                    </a:lnTo>
                    <a:lnTo>
                      <a:pt x="766" y="368"/>
                    </a:lnTo>
                    <a:lnTo>
                      <a:pt x="749" y="381"/>
                    </a:lnTo>
                    <a:lnTo>
                      <a:pt x="742" y="386"/>
                    </a:lnTo>
                    <a:lnTo>
                      <a:pt x="731" y="394"/>
                    </a:lnTo>
                    <a:lnTo>
                      <a:pt x="716" y="405"/>
                    </a:lnTo>
                    <a:lnTo>
                      <a:pt x="714" y="406"/>
                    </a:lnTo>
                    <a:lnTo>
                      <a:pt x="696" y="418"/>
                    </a:lnTo>
                    <a:lnTo>
                      <a:pt x="684" y="424"/>
                    </a:lnTo>
                    <a:lnTo>
                      <a:pt x="679" y="427"/>
                    </a:lnTo>
                    <a:lnTo>
                      <a:pt x="662" y="430"/>
                    </a:lnTo>
                    <a:lnTo>
                      <a:pt x="656" y="431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647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5E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48" name="Freeform 16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49" y="579"/>
                  </a:cxn>
                  <a:cxn ang="0">
                    <a:pos x="1497" y="514"/>
                  </a:cxn>
                  <a:cxn ang="0">
                    <a:pos x="1427" y="448"/>
                  </a:cxn>
                  <a:cxn ang="0">
                    <a:pos x="1358" y="392"/>
                  </a:cxn>
                  <a:cxn ang="0">
                    <a:pos x="1287" y="347"/>
                  </a:cxn>
                  <a:cxn ang="0">
                    <a:pos x="1201" y="304"/>
                  </a:cxn>
                  <a:cxn ang="0">
                    <a:pos x="1105" y="270"/>
                  </a:cxn>
                  <a:cxn ang="0">
                    <a:pos x="992" y="257"/>
                  </a:cxn>
                  <a:cxn ang="0">
                    <a:pos x="888" y="280"/>
                  </a:cxn>
                  <a:cxn ang="0">
                    <a:pos x="818" y="330"/>
                  </a:cxn>
                  <a:cxn ang="0">
                    <a:pos x="742" y="386"/>
                  </a:cxn>
                  <a:cxn ang="0">
                    <a:pos x="662" y="430"/>
                  </a:cxn>
                  <a:cxn ang="0">
                    <a:pos x="557" y="540"/>
                  </a:cxn>
                  <a:cxn ang="0">
                    <a:pos x="435" y="675"/>
                  </a:cxn>
                  <a:cxn ang="0">
                    <a:pos x="314" y="810"/>
                  </a:cxn>
                  <a:cxn ang="0">
                    <a:pos x="192" y="945"/>
                  </a:cxn>
                  <a:cxn ang="0">
                    <a:pos x="70" y="1080"/>
                  </a:cxn>
                  <a:cxn ang="0">
                    <a:pos x="1601" y="647"/>
                  </a:cxn>
                  <a:cxn ang="0">
                    <a:pos x="1236" y="1852"/>
                  </a:cxn>
                  <a:cxn ang="0">
                    <a:pos x="1358" y="1775"/>
                  </a:cxn>
                  <a:cxn ang="0">
                    <a:pos x="1480" y="1659"/>
                  </a:cxn>
                  <a:cxn ang="0">
                    <a:pos x="1532" y="1524"/>
                  </a:cxn>
                  <a:cxn ang="0">
                    <a:pos x="1601" y="1389"/>
                  </a:cxn>
                  <a:cxn ang="0">
                    <a:pos x="35" y="1466"/>
                  </a:cxn>
                  <a:cxn ang="0">
                    <a:pos x="105" y="1601"/>
                  </a:cxn>
                  <a:cxn ang="0">
                    <a:pos x="192" y="1698"/>
                  </a:cxn>
                  <a:cxn ang="0">
                    <a:pos x="314" y="1794"/>
                  </a:cxn>
                  <a:cxn ang="0">
                    <a:pos x="435" y="1891"/>
                  </a:cxn>
                  <a:cxn ang="0">
                    <a:pos x="1584" y="570"/>
                  </a:cxn>
                  <a:cxn ang="0">
                    <a:pos x="1530" y="502"/>
                  </a:cxn>
                  <a:cxn ang="0">
                    <a:pos x="1462" y="426"/>
                  </a:cxn>
                  <a:cxn ang="0">
                    <a:pos x="1393" y="367"/>
                  </a:cxn>
                  <a:cxn ang="0">
                    <a:pos x="1323" y="316"/>
                  </a:cxn>
                  <a:cxn ang="0">
                    <a:pos x="1253" y="270"/>
                  </a:cxn>
                  <a:cxn ang="0">
                    <a:pos x="1158" y="231"/>
                  </a:cxn>
                  <a:cxn ang="0">
                    <a:pos x="1062" y="208"/>
                  </a:cxn>
                  <a:cxn ang="0">
                    <a:pos x="958" y="215"/>
                  </a:cxn>
                  <a:cxn ang="0">
                    <a:pos x="869" y="251"/>
                  </a:cxn>
                  <a:cxn ang="0">
                    <a:pos x="790" y="309"/>
                  </a:cxn>
                  <a:cxn ang="0">
                    <a:pos x="714" y="366"/>
                  </a:cxn>
                  <a:cxn ang="0">
                    <a:pos x="592" y="502"/>
                  </a:cxn>
                  <a:cxn ang="0">
                    <a:pos x="470" y="637"/>
                  </a:cxn>
                  <a:cxn ang="0">
                    <a:pos x="349" y="772"/>
                  </a:cxn>
                  <a:cxn ang="0">
                    <a:pos x="227" y="907"/>
                  </a:cxn>
                  <a:cxn ang="0">
                    <a:pos x="105" y="1042"/>
                  </a:cxn>
                  <a:cxn ang="0">
                    <a:pos x="0" y="0"/>
                  </a:cxn>
                  <a:cxn ang="0">
                    <a:pos x="1201" y="1871"/>
                  </a:cxn>
                  <a:cxn ang="0">
                    <a:pos x="1323" y="1794"/>
                  </a:cxn>
                  <a:cxn ang="0">
                    <a:pos x="1445" y="1698"/>
                  </a:cxn>
                  <a:cxn ang="0">
                    <a:pos x="1514" y="1563"/>
                  </a:cxn>
                  <a:cxn ang="0">
                    <a:pos x="1584" y="1428"/>
                  </a:cxn>
                  <a:cxn ang="0">
                    <a:pos x="18" y="1428"/>
                  </a:cxn>
                  <a:cxn ang="0">
                    <a:pos x="87" y="1563"/>
                  </a:cxn>
                  <a:cxn ang="0">
                    <a:pos x="157" y="1678"/>
                  </a:cxn>
                  <a:cxn ang="0">
                    <a:pos x="279" y="1775"/>
                  </a:cxn>
                  <a:cxn ang="0">
                    <a:pos x="401" y="1852"/>
                  </a:cxn>
                </a:cxnLst>
                <a:rect l="0" t="0" r="r" b="b"/>
                <a:pathLst>
                  <a:path w="1601" h="1910">
                    <a:moveTo>
                      <a:pt x="1601" y="647"/>
                    </a:moveTo>
                    <a:lnTo>
                      <a:pt x="1593" y="637"/>
                    </a:lnTo>
                    <a:lnTo>
                      <a:pt x="1584" y="625"/>
                    </a:lnTo>
                    <a:lnTo>
                      <a:pt x="1578" y="617"/>
                    </a:lnTo>
                    <a:lnTo>
                      <a:pt x="1567" y="602"/>
                    </a:lnTo>
                    <a:lnTo>
                      <a:pt x="1563" y="598"/>
                    </a:lnTo>
                    <a:lnTo>
                      <a:pt x="1549" y="579"/>
                    </a:lnTo>
                    <a:lnTo>
                      <a:pt x="1549" y="579"/>
                    </a:lnTo>
                    <a:lnTo>
                      <a:pt x="1533" y="559"/>
                    </a:lnTo>
                    <a:lnTo>
                      <a:pt x="1532" y="557"/>
                    </a:lnTo>
                    <a:lnTo>
                      <a:pt x="1518" y="540"/>
                    </a:lnTo>
                    <a:lnTo>
                      <a:pt x="1514" y="536"/>
                    </a:lnTo>
                    <a:lnTo>
                      <a:pt x="1503" y="521"/>
                    </a:lnTo>
                    <a:lnTo>
                      <a:pt x="1497" y="514"/>
                    </a:lnTo>
                    <a:lnTo>
                      <a:pt x="1486" y="502"/>
                    </a:lnTo>
                    <a:lnTo>
                      <a:pt x="1480" y="495"/>
                    </a:lnTo>
                    <a:lnTo>
                      <a:pt x="1466" y="482"/>
                    </a:lnTo>
                    <a:lnTo>
                      <a:pt x="1462" y="479"/>
                    </a:lnTo>
                    <a:lnTo>
                      <a:pt x="1445" y="463"/>
                    </a:lnTo>
                    <a:lnTo>
                      <a:pt x="1444" y="463"/>
                    </a:lnTo>
                    <a:lnTo>
                      <a:pt x="1427" y="448"/>
                    </a:lnTo>
                    <a:lnTo>
                      <a:pt x="1422" y="444"/>
                    </a:lnTo>
                    <a:lnTo>
                      <a:pt x="1410" y="434"/>
                    </a:lnTo>
                    <a:lnTo>
                      <a:pt x="1399" y="424"/>
                    </a:lnTo>
                    <a:lnTo>
                      <a:pt x="1393" y="419"/>
                    </a:lnTo>
                    <a:lnTo>
                      <a:pt x="1376" y="405"/>
                    </a:lnTo>
                    <a:lnTo>
                      <a:pt x="1375" y="404"/>
                    </a:lnTo>
                    <a:lnTo>
                      <a:pt x="1358" y="392"/>
                    </a:lnTo>
                    <a:lnTo>
                      <a:pt x="1350" y="386"/>
                    </a:lnTo>
                    <a:lnTo>
                      <a:pt x="1340" y="380"/>
                    </a:lnTo>
                    <a:lnTo>
                      <a:pt x="1323" y="369"/>
                    </a:lnTo>
                    <a:lnTo>
                      <a:pt x="1319" y="366"/>
                    </a:lnTo>
                    <a:lnTo>
                      <a:pt x="1306" y="359"/>
                    </a:lnTo>
                    <a:lnTo>
                      <a:pt x="1288" y="348"/>
                    </a:lnTo>
                    <a:lnTo>
                      <a:pt x="1287" y="347"/>
                    </a:lnTo>
                    <a:lnTo>
                      <a:pt x="1271" y="337"/>
                    </a:lnTo>
                    <a:lnTo>
                      <a:pt x="1254" y="328"/>
                    </a:lnTo>
                    <a:lnTo>
                      <a:pt x="1253" y="328"/>
                    </a:lnTo>
                    <a:lnTo>
                      <a:pt x="1236" y="320"/>
                    </a:lnTo>
                    <a:lnTo>
                      <a:pt x="1219" y="312"/>
                    </a:lnTo>
                    <a:lnTo>
                      <a:pt x="1212" y="309"/>
                    </a:lnTo>
                    <a:lnTo>
                      <a:pt x="1201" y="304"/>
                    </a:lnTo>
                    <a:lnTo>
                      <a:pt x="1184" y="296"/>
                    </a:lnTo>
                    <a:lnTo>
                      <a:pt x="1168" y="289"/>
                    </a:lnTo>
                    <a:lnTo>
                      <a:pt x="1166" y="289"/>
                    </a:lnTo>
                    <a:lnTo>
                      <a:pt x="1149" y="281"/>
                    </a:lnTo>
                    <a:lnTo>
                      <a:pt x="1132" y="276"/>
                    </a:lnTo>
                    <a:lnTo>
                      <a:pt x="1114" y="272"/>
                    </a:lnTo>
                    <a:lnTo>
                      <a:pt x="1105" y="270"/>
                    </a:lnTo>
                    <a:lnTo>
                      <a:pt x="1097" y="268"/>
                    </a:lnTo>
                    <a:lnTo>
                      <a:pt x="1079" y="264"/>
                    </a:lnTo>
                    <a:lnTo>
                      <a:pt x="1062" y="260"/>
                    </a:lnTo>
                    <a:lnTo>
                      <a:pt x="1045" y="256"/>
                    </a:lnTo>
                    <a:lnTo>
                      <a:pt x="1027" y="253"/>
                    </a:lnTo>
                    <a:lnTo>
                      <a:pt x="1010" y="255"/>
                    </a:lnTo>
                    <a:lnTo>
                      <a:pt x="992" y="257"/>
                    </a:lnTo>
                    <a:lnTo>
                      <a:pt x="975" y="258"/>
                    </a:lnTo>
                    <a:lnTo>
                      <a:pt x="958" y="260"/>
                    </a:lnTo>
                    <a:lnTo>
                      <a:pt x="940" y="261"/>
                    </a:lnTo>
                    <a:lnTo>
                      <a:pt x="923" y="263"/>
                    </a:lnTo>
                    <a:lnTo>
                      <a:pt x="905" y="268"/>
                    </a:lnTo>
                    <a:lnTo>
                      <a:pt x="903" y="270"/>
                    </a:lnTo>
                    <a:lnTo>
                      <a:pt x="888" y="280"/>
                    </a:lnTo>
                    <a:lnTo>
                      <a:pt x="874" y="289"/>
                    </a:lnTo>
                    <a:lnTo>
                      <a:pt x="871" y="292"/>
                    </a:lnTo>
                    <a:lnTo>
                      <a:pt x="853" y="304"/>
                    </a:lnTo>
                    <a:lnTo>
                      <a:pt x="847" y="309"/>
                    </a:lnTo>
                    <a:lnTo>
                      <a:pt x="836" y="317"/>
                    </a:lnTo>
                    <a:lnTo>
                      <a:pt x="821" y="328"/>
                    </a:lnTo>
                    <a:lnTo>
                      <a:pt x="818" y="330"/>
                    </a:lnTo>
                    <a:lnTo>
                      <a:pt x="801" y="343"/>
                    </a:lnTo>
                    <a:lnTo>
                      <a:pt x="795" y="347"/>
                    </a:lnTo>
                    <a:lnTo>
                      <a:pt x="784" y="355"/>
                    </a:lnTo>
                    <a:lnTo>
                      <a:pt x="768" y="366"/>
                    </a:lnTo>
                    <a:lnTo>
                      <a:pt x="766" y="368"/>
                    </a:lnTo>
                    <a:lnTo>
                      <a:pt x="749" y="381"/>
                    </a:lnTo>
                    <a:lnTo>
                      <a:pt x="742" y="386"/>
                    </a:lnTo>
                    <a:lnTo>
                      <a:pt x="731" y="394"/>
                    </a:lnTo>
                    <a:lnTo>
                      <a:pt x="716" y="405"/>
                    </a:lnTo>
                    <a:lnTo>
                      <a:pt x="714" y="406"/>
                    </a:lnTo>
                    <a:lnTo>
                      <a:pt x="696" y="418"/>
                    </a:lnTo>
                    <a:lnTo>
                      <a:pt x="684" y="424"/>
                    </a:lnTo>
                    <a:lnTo>
                      <a:pt x="679" y="427"/>
                    </a:lnTo>
                    <a:lnTo>
                      <a:pt x="662" y="430"/>
                    </a:lnTo>
                    <a:lnTo>
                      <a:pt x="656" y="431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647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591"/>
                    </a:moveTo>
                    <a:lnTo>
                      <a:pt x="1591" y="579"/>
                    </a:lnTo>
                    <a:lnTo>
                      <a:pt x="1584" y="570"/>
                    </a:lnTo>
                    <a:lnTo>
                      <a:pt x="1576" y="559"/>
                    </a:lnTo>
                    <a:lnTo>
                      <a:pt x="1567" y="548"/>
                    </a:lnTo>
                    <a:lnTo>
                      <a:pt x="1560" y="540"/>
                    </a:lnTo>
                    <a:lnTo>
                      <a:pt x="1549" y="526"/>
                    </a:lnTo>
                    <a:lnTo>
                      <a:pt x="1545" y="521"/>
                    </a:lnTo>
                    <a:lnTo>
                      <a:pt x="1532" y="504"/>
                    </a:lnTo>
                    <a:lnTo>
                      <a:pt x="1530" y="502"/>
                    </a:lnTo>
                    <a:lnTo>
                      <a:pt x="1514" y="483"/>
                    </a:lnTo>
                    <a:lnTo>
                      <a:pt x="1514" y="482"/>
                    </a:lnTo>
                    <a:lnTo>
                      <a:pt x="1499" y="463"/>
                    </a:lnTo>
                    <a:lnTo>
                      <a:pt x="1497" y="461"/>
                    </a:lnTo>
                    <a:lnTo>
                      <a:pt x="1482" y="444"/>
                    </a:lnTo>
                    <a:lnTo>
                      <a:pt x="1480" y="441"/>
                    </a:lnTo>
                    <a:lnTo>
                      <a:pt x="1462" y="426"/>
                    </a:lnTo>
                    <a:lnTo>
                      <a:pt x="1461" y="424"/>
                    </a:lnTo>
                    <a:lnTo>
                      <a:pt x="1445" y="410"/>
                    </a:lnTo>
                    <a:lnTo>
                      <a:pt x="1439" y="405"/>
                    </a:lnTo>
                    <a:lnTo>
                      <a:pt x="1427" y="394"/>
                    </a:lnTo>
                    <a:lnTo>
                      <a:pt x="1418" y="386"/>
                    </a:lnTo>
                    <a:lnTo>
                      <a:pt x="1410" y="380"/>
                    </a:lnTo>
                    <a:lnTo>
                      <a:pt x="1393" y="367"/>
                    </a:lnTo>
                    <a:lnTo>
                      <a:pt x="1391" y="366"/>
                    </a:lnTo>
                    <a:lnTo>
                      <a:pt x="1375" y="355"/>
                    </a:lnTo>
                    <a:lnTo>
                      <a:pt x="1364" y="347"/>
                    </a:lnTo>
                    <a:lnTo>
                      <a:pt x="1358" y="342"/>
                    </a:lnTo>
                    <a:lnTo>
                      <a:pt x="1340" y="329"/>
                    </a:lnTo>
                    <a:lnTo>
                      <a:pt x="1339" y="328"/>
                    </a:lnTo>
                    <a:lnTo>
                      <a:pt x="1323" y="316"/>
                    </a:lnTo>
                    <a:lnTo>
                      <a:pt x="1313" y="309"/>
                    </a:lnTo>
                    <a:lnTo>
                      <a:pt x="1306" y="303"/>
                    </a:lnTo>
                    <a:lnTo>
                      <a:pt x="1288" y="290"/>
                    </a:lnTo>
                    <a:lnTo>
                      <a:pt x="1287" y="289"/>
                    </a:lnTo>
                    <a:lnTo>
                      <a:pt x="1271" y="280"/>
                    </a:lnTo>
                    <a:lnTo>
                      <a:pt x="1254" y="270"/>
                    </a:lnTo>
                    <a:lnTo>
                      <a:pt x="1253" y="270"/>
                    </a:lnTo>
                    <a:lnTo>
                      <a:pt x="1236" y="262"/>
                    </a:lnTo>
                    <a:lnTo>
                      <a:pt x="1219" y="255"/>
                    </a:lnTo>
                    <a:lnTo>
                      <a:pt x="1210" y="251"/>
                    </a:lnTo>
                    <a:lnTo>
                      <a:pt x="1201" y="247"/>
                    </a:lnTo>
                    <a:lnTo>
                      <a:pt x="1184" y="241"/>
                    </a:lnTo>
                    <a:lnTo>
                      <a:pt x="1166" y="235"/>
                    </a:lnTo>
                    <a:lnTo>
                      <a:pt x="1158" y="231"/>
                    </a:lnTo>
                    <a:lnTo>
                      <a:pt x="1149" y="228"/>
                    </a:lnTo>
                    <a:lnTo>
                      <a:pt x="1132" y="223"/>
                    </a:lnTo>
                    <a:lnTo>
                      <a:pt x="1114" y="219"/>
                    </a:lnTo>
                    <a:lnTo>
                      <a:pt x="1097" y="215"/>
                    </a:lnTo>
                    <a:lnTo>
                      <a:pt x="1080" y="212"/>
                    </a:lnTo>
                    <a:lnTo>
                      <a:pt x="1079" y="212"/>
                    </a:lnTo>
                    <a:lnTo>
                      <a:pt x="1062" y="208"/>
                    </a:lnTo>
                    <a:lnTo>
                      <a:pt x="1045" y="205"/>
                    </a:lnTo>
                    <a:lnTo>
                      <a:pt x="1027" y="203"/>
                    </a:lnTo>
                    <a:lnTo>
                      <a:pt x="1010" y="208"/>
                    </a:lnTo>
                    <a:lnTo>
                      <a:pt x="994" y="212"/>
                    </a:lnTo>
                    <a:lnTo>
                      <a:pt x="992" y="213"/>
                    </a:lnTo>
                    <a:lnTo>
                      <a:pt x="975" y="214"/>
                    </a:lnTo>
                    <a:lnTo>
                      <a:pt x="958" y="215"/>
                    </a:lnTo>
                    <a:lnTo>
                      <a:pt x="940" y="216"/>
                    </a:lnTo>
                    <a:lnTo>
                      <a:pt x="923" y="217"/>
                    </a:lnTo>
                    <a:lnTo>
                      <a:pt x="905" y="224"/>
                    </a:lnTo>
                    <a:lnTo>
                      <a:pt x="896" y="231"/>
                    </a:lnTo>
                    <a:lnTo>
                      <a:pt x="888" y="237"/>
                    </a:lnTo>
                    <a:lnTo>
                      <a:pt x="871" y="250"/>
                    </a:lnTo>
                    <a:lnTo>
                      <a:pt x="869" y="251"/>
                    </a:lnTo>
                    <a:lnTo>
                      <a:pt x="853" y="263"/>
                    </a:lnTo>
                    <a:lnTo>
                      <a:pt x="843" y="270"/>
                    </a:lnTo>
                    <a:lnTo>
                      <a:pt x="836" y="275"/>
                    </a:lnTo>
                    <a:lnTo>
                      <a:pt x="818" y="288"/>
                    </a:lnTo>
                    <a:lnTo>
                      <a:pt x="817" y="289"/>
                    </a:lnTo>
                    <a:lnTo>
                      <a:pt x="801" y="301"/>
                    </a:lnTo>
                    <a:lnTo>
                      <a:pt x="790" y="309"/>
                    </a:lnTo>
                    <a:lnTo>
                      <a:pt x="784" y="314"/>
                    </a:lnTo>
                    <a:lnTo>
                      <a:pt x="766" y="326"/>
                    </a:lnTo>
                    <a:lnTo>
                      <a:pt x="760" y="328"/>
                    </a:lnTo>
                    <a:lnTo>
                      <a:pt x="749" y="333"/>
                    </a:lnTo>
                    <a:lnTo>
                      <a:pt x="743" y="334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9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1B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49" name="Freeform 17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49" y="526"/>
                  </a:cxn>
                  <a:cxn ang="0">
                    <a:pos x="1497" y="461"/>
                  </a:cxn>
                  <a:cxn ang="0">
                    <a:pos x="1427" y="394"/>
                  </a:cxn>
                  <a:cxn ang="0">
                    <a:pos x="1358" y="342"/>
                  </a:cxn>
                  <a:cxn ang="0">
                    <a:pos x="1287" y="289"/>
                  </a:cxn>
                  <a:cxn ang="0">
                    <a:pos x="1201" y="247"/>
                  </a:cxn>
                  <a:cxn ang="0">
                    <a:pos x="1097" y="215"/>
                  </a:cxn>
                  <a:cxn ang="0">
                    <a:pos x="994" y="212"/>
                  </a:cxn>
                  <a:cxn ang="0">
                    <a:pos x="896" y="231"/>
                  </a:cxn>
                  <a:cxn ang="0">
                    <a:pos x="818" y="288"/>
                  </a:cxn>
                  <a:cxn ang="0">
                    <a:pos x="749" y="333"/>
                  </a:cxn>
                  <a:cxn ang="0">
                    <a:pos x="644" y="444"/>
                  </a:cxn>
                  <a:cxn ang="0">
                    <a:pos x="522" y="579"/>
                  </a:cxn>
                  <a:cxn ang="0">
                    <a:pos x="401" y="714"/>
                  </a:cxn>
                  <a:cxn ang="0">
                    <a:pos x="279" y="849"/>
                  </a:cxn>
                  <a:cxn ang="0">
                    <a:pos x="157" y="984"/>
                  </a:cxn>
                  <a:cxn ang="0">
                    <a:pos x="35" y="1119"/>
                  </a:cxn>
                  <a:cxn ang="0">
                    <a:pos x="1149" y="1891"/>
                  </a:cxn>
                  <a:cxn ang="0">
                    <a:pos x="1271" y="1833"/>
                  </a:cxn>
                  <a:cxn ang="0">
                    <a:pos x="1393" y="1756"/>
                  </a:cxn>
                  <a:cxn ang="0">
                    <a:pos x="1497" y="1621"/>
                  </a:cxn>
                  <a:cxn ang="0">
                    <a:pos x="1549" y="1486"/>
                  </a:cxn>
                  <a:cxn ang="0">
                    <a:pos x="1132" y="1910"/>
                  </a:cxn>
                  <a:cxn ang="0">
                    <a:pos x="53" y="1505"/>
                  </a:cxn>
                  <a:cxn ang="0">
                    <a:pos x="122" y="1640"/>
                  </a:cxn>
                  <a:cxn ang="0">
                    <a:pos x="227" y="1736"/>
                  </a:cxn>
                  <a:cxn ang="0">
                    <a:pos x="349" y="1814"/>
                  </a:cxn>
                  <a:cxn ang="0">
                    <a:pos x="470" y="1910"/>
                  </a:cxn>
                  <a:cxn ang="0">
                    <a:pos x="1567" y="495"/>
                  </a:cxn>
                  <a:cxn ang="0">
                    <a:pos x="1510" y="424"/>
                  </a:cxn>
                  <a:cxn ang="0">
                    <a:pos x="1445" y="363"/>
                  </a:cxn>
                  <a:cxn ang="0">
                    <a:pos x="1367" y="309"/>
                  </a:cxn>
                  <a:cxn ang="0">
                    <a:pos x="1290" y="251"/>
                  </a:cxn>
                  <a:cxn ang="0">
                    <a:pos x="1219" y="208"/>
                  </a:cxn>
                  <a:cxn ang="0">
                    <a:pos x="1121" y="174"/>
                  </a:cxn>
                  <a:cxn ang="0">
                    <a:pos x="1027" y="153"/>
                  </a:cxn>
                  <a:cxn ang="0">
                    <a:pos x="940" y="174"/>
                  </a:cxn>
                  <a:cxn ang="0">
                    <a:pos x="853" y="221"/>
                  </a:cxn>
                  <a:cxn ang="0">
                    <a:pos x="766" y="309"/>
                  </a:cxn>
                  <a:cxn ang="0">
                    <a:pos x="644" y="444"/>
                  </a:cxn>
                  <a:cxn ang="0">
                    <a:pos x="522" y="579"/>
                  </a:cxn>
                  <a:cxn ang="0">
                    <a:pos x="401" y="714"/>
                  </a:cxn>
                  <a:cxn ang="0">
                    <a:pos x="279" y="849"/>
                  </a:cxn>
                  <a:cxn ang="0">
                    <a:pos x="157" y="984"/>
                  </a:cxn>
                  <a:cxn ang="0">
                    <a:pos x="35" y="1119"/>
                  </a:cxn>
                  <a:cxn ang="0">
                    <a:pos x="1149" y="1891"/>
                  </a:cxn>
                  <a:cxn ang="0">
                    <a:pos x="1271" y="1833"/>
                  </a:cxn>
                  <a:cxn ang="0">
                    <a:pos x="1393" y="1756"/>
                  </a:cxn>
                  <a:cxn ang="0">
                    <a:pos x="1497" y="1621"/>
                  </a:cxn>
                  <a:cxn ang="0">
                    <a:pos x="1549" y="1486"/>
                  </a:cxn>
                  <a:cxn ang="0">
                    <a:pos x="1132" y="1910"/>
                  </a:cxn>
                  <a:cxn ang="0">
                    <a:pos x="53" y="1505"/>
                  </a:cxn>
                  <a:cxn ang="0">
                    <a:pos x="122" y="1640"/>
                  </a:cxn>
                  <a:cxn ang="0">
                    <a:pos x="227" y="1736"/>
                  </a:cxn>
                  <a:cxn ang="0">
                    <a:pos x="349" y="1814"/>
                  </a:cxn>
                  <a:cxn ang="0">
                    <a:pos x="470" y="1910"/>
                  </a:cxn>
                </a:cxnLst>
                <a:rect l="0" t="0" r="r" b="b"/>
                <a:pathLst>
                  <a:path w="1601" h="1910">
                    <a:moveTo>
                      <a:pt x="1601" y="591"/>
                    </a:moveTo>
                    <a:lnTo>
                      <a:pt x="1591" y="579"/>
                    </a:lnTo>
                    <a:lnTo>
                      <a:pt x="1584" y="570"/>
                    </a:lnTo>
                    <a:lnTo>
                      <a:pt x="1576" y="559"/>
                    </a:lnTo>
                    <a:lnTo>
                      <a:pt x="1567" y="548"/>
                    </a:lnTo>
                    <a:lnTo>
                      <a:pt x="1560" y="540"/>
                    </a:lnTo>
                    <a:lnTo>
                      <a:pt x="1549" y="526"/>
                    </a:lnTo>
                    <a:lnTo>
                      <a:pt x="1545" y="521"/>
                    </a:lnTo>
                    <a:lnTo>
                      <a:pt x="1532" y="504"/>
                    </a:lnTo>
                    <a:lnTo>
                      <a:pt x="1530" y="502"/>
                    </a:lnTo>
                    <a:lnTo>
                      <a:pt x="1514" y="483"/>
                    </a:lnTo>
                    <a:lnTo>
                      <a:pt x="1514" y="482"/>
                    </a:lnTo>
                    <a:lnTo>
                      <a:pt x="1499" y="463"/>
                    </a:lnTo>
                    <a:lnTo>
                      <a:pt x="1497" y="461"/>
                    </a:lnTo>
                    <a:lnTo>
                      <a:pt x="1482" y="444"/>
                    </a:lnTo>
                    <a:lnTo>
                      <a:pt x="1480" y="441"/>
                    </a:lnTo>
                    <a:lnTo>
                      <a:pt x="1462" y="426"/>
                    </a:lnTo>
                    <a:lnTo>
                      <a:pt x="1461" y="424"/>
                    </a:lnTo>
                    <a:lnTo>
                      <a:pt x="1445" y="410"/>
                    </a:lnTo>
                    <a:lnTo>
                      <a:pt x="1439" y="405"/>
                    </a:lnTo>
                    <a:lnTo>
                      <a:pt x="1427" y="394"/>
                    </a:lnTo>
                    <a:lnTo>
                      <a:pt x="1418" y="386"/>
                    </a:lnTo>
                    <a:lnTo>
                      <a:pt x="1410" y="380"/>
                    </a:lnTo>
                    <a:lnTo>
                      <a:pt x="1393" y="367"/>
                    </a:lnTo>
                    <a:lnTo>
                      <a:pt x="1391" y="366"/>
                    </a:lnTo>
                    <a:lnTo>
                      <a:pt x="1375" y="355"/>
                    </a:lnTo>
                    <a:lnTo>
                      <a:pt x="1364" y="347"/>
                    </a:lnTo>
                    <a:lnTo>
                      <a:pt x="1358" y="342"/>
                    </a:lnTo>
                    <a:lnTo>
                      <a:pt x="1340" y="329"/>
                    </a:lnTo>
                    <a:lnTo>
                      <a:pt x="1339" y="328"/>
                    </a:lnTo>
                    <a:lnTo>
                      <a:pt x="1323" y="316"/>
                    </a:lnTo>
                    <a:lnTo>
                      <a:pt x="1313" y="309"/>
                    </a:lnTo>
                    <a:lnTo>
                      <a:pt x="1306" y="303"/>
                    </a:lnTo>
                    <a:lnTo>
                      <a:pt x="1288" y="290"/>
                    </a:lnTo>
                    <a:lnTo>
                      <a:pt x="1287" y="289"/>
                    </a:lnTo>
                    <a:lnTo>
                      <a:pt x="1271" y="280"/>
                    </a:lnTo>
                    <a:lnTo>
                      <a:pt x="1254" y="270"/>
                    </a:lnTo>
                    <a:lnTo>
                      <a:pt x="1253" y="270"/>
                    </a:lnTo>
                    <a:lnTo>
                      <a:pt x="1236" y="262"/>
                    </a:lnTo>
                    <a:lnTo>
                      <a:pt x="1219" y="255"/>
                    </a:lnTo>
                    <a:lnTo>
                      <a:pt x="1210" y="251"/>
                    </a:lnTo>
                    <a:lnTo>
                      <a:pt x="1201" y="247"/>
                    </a:lnTo>
                    <a:lnTo>
                      <a:pt x="1184" y="241"/>
                    </a:lnTo>
                    <a:lnTo>
                      <a:pt x="1166" y="235"/>
                    </a:lnTo>
                    <a:lnTo>
                      <a:pt x="1158" y="231"/>
                    </a:lnTo>
                    <a:lnTo>
                      <a:pt x="1149" y="228"/>
                    </a:lnTo>
                    <a:lnTo>
                      <a:pt x="1132" y="223"/>
                    </a:lnTo>
                    <a:lnTo>
                      <a:pt x="1114" y="219"/>
                    </a:lnTo>
                    <a:lnTo>
                      <a:pt x="1097" y="215"/>
                    </a:lnTo>
                    <a:lnTo>
                      <a:pt x="1080" y="212"/>
                    </a:lnTo>
                    <a:lnTo>
                      <a:pt x="1079" y="212"/>
                    </a:lnTo>
                    <a:lnTo>
                      <a:pt x="1062" y="208"/>
                    </a:lnTo>
                    <a:lnTo>
                      <a:pt x="1045" y="205"/>
                    </a:lnTo>
                    <a:lnTo>
                      <a:pt x="1027" y="203"/>
                    </a:lnTo>
                    <a:lnTo>
                      <a:pt x="1010" y="208"/>
                    </a:lnTo>
                    <a:lnTo>
                      <a:pt x="994" y="212"/>
                    </a:lnTo>
                    <a:lnTo>
                      <a:pt x="992" y="213"/>
                    </a:lnTo>
                    <a:lnTo>
                      <a:pt x="975" y="214"/>
                    </a:lnTo>
                    <a:lnTo>
                      <a:pt x="958" y="215"/>
                    </a:lnTo>
                    <a:lnTo>
                      <a:pt x="940" y="216"/>
                    </a:lnTo>
                    <a:lnTo>
                      <a:pt x="923" y="217"/>
                    </a:lnTo>
                    <a:lnTo>
                      <a:pt x="905" y="224"/>
                    </a:lnTo>
                    <a:lnTo>
                      <a:pt x="896" y="231"/>
                    </a:lnTo>
                    <a:lnTo>
                      <a:pt x="888" y="237"/>
                    </a:lnTo>
                    <a:lnTo>
                      <a:pt x="871" y="250"/>
                    </a:lnTo>
                    <a:lnTo>
                      <a:pt x="869" y="251"/>
                    </a:lnTo>
                    <a:lnTo>
                      <a:pt x="853" y="263"/>
                    </a:lnTo>
                    <a:lnTo>
                      <a:pt x="843" y="270"/>
                    </a:lnTo>
                    <a:lnTo>
                      <a:pt x="836" y="275"/>
                    </a:lnTo>
                    <a:lnTo>
                      <a:pt x="818" y="288"/>
                    </a:lnTo>
                    <a:lnTo>
                      <a:pt x="817" y="289"/>
                    </a:lnTo>
                    <a:lnTo>
                      <a:pt x="801" y="301"/>
                    </a:lnTo>
                    <a:lnTo>
                      <a:pt x="790" y="309"/>
                    </a:lnTo>
                    <a:lnTo>
                      <a:pt x="784" y="314"/>
                    </a:lnTo>
                    <a:lnTo>
                      <a:pt x="766" y="326"/>
                    </a:lnTo>
                    <a:lnTo>
                      <a:pt x="760" y="328"/>
                    </a:lnTo>
                    <a:lnTo>
                      <a:pt x="749" y="333"/>
                    </a:lnTo>
                    <a:lnTo>
                      <a:pt x="743" y="334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9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538"/>
                    </a:moveTo>
                    <a:lnTo>
                      <a:pt x="1587" y="521"/>
                    </a:lnTo>
                    <a:lnTo>
                      <a:pt x="1584" y="517"/>
                    </a:lnTo>
                    <a:lnTo>
                      <a:pt x="1572" y="502"/>
                    </a:lnTo>
                    <a:lnTo>
                      <a:pt x="1567" y="495"/>
                    </a:lnTo>
                    <a:lnTo>
                      <a:pt x="1557" y="482"/>
                    </a:lnTo>
                    <a:lnTo>
                      <a:pt x="1549" y="473"/>
                    </a:lnTo>
                    <a:lnTo>
                      <a:pt x="1541" y="463"/>
                    </a:lnTo>
                    <a:lnTo>
                      <a:pt x="1532" y="451"/>
                    </a:lnTo>
                    <a:lnTo>
                      <a:pt x="1526" y="444"/>
                    </a:lnTo>
                    <a:lnTo>
                      <a:pt x="1514" y="429"/>
                    </a:lnTo>
                    <a:lnTo>
                      <a:pt x="1510" y="424"/>
                    </a:lnTo>
                    <a:lnTo>
                      <a:pt x="1497" y="408"/>
                    </a:lnTo>
                    <a:lnTo>
                      <a:pt x="1495" y="405"/>
                    </a:lnTo>
                    <a:lnTo>
                      <a:pt x="1480" y="388"/>
                    </a:lnTo>
                    <a:lnTo>
                      <a:pt x="1477" y="386"/>
                    </a:lnTo>
                    <a:lnTo>
                      <a:pt x="1462" y="375"/>
                    </a:lnTo>
                    <a:lnTo>
                      <a:pt x="1450" y="366"/>
                    </a:lnTo>
                    <a:lnTo>
                      <a:pt x="1445" y="363"/>
                    </a:lnTo>
                    <a:lnTo>
                      <a:pt x="1427" y="351"/>
                    </a:lnTo>
                    <a:lnTo>
                      <a:pt x="1422" y="347"/>
                    </a:lnTo>
                    <a:lnTo>
                      <a:pt x="1410" y="339"/>
                    </a:lnTo>
                    <a:lnTo>
                      <a:pt x="1394" y="328"/>
                    </a:lnTo>
                    <a:lnTo>
                      <a:pt x="1393" y="327"/>
                    </a:lnTo>
                    <a:lnTo>
                      <a:pt x="1375" y="315"/>
                    </a:lnTo>
                    <a:lnTo>
                      <a:pt x="1367" y="309"/>
                    </a:lnTo>
                    <a:lnTo>
                      <a:pt x="1358" y="302"/>
                    </a:lnTo>
                    <a:lnTo>
                      <a:pt x="1341" y="289"/>
                    </a:lnTo>
                    <a:lnTo>
                      <a:pt x="1340" y="289"/>
                    </a:lnTo>
                    <a:lnTo>
                      <a:pt x="1323" y="275"/>
                    </a:lnTo>
                    <a:lnTo>
                      <a:pt x="1316" y="270"/>
                    </a:lnTo>
                    <a:lnTo>
                      <a:pt x="1306" y="262"/>
                    </a:lnTo>
                    <a:lnTo>
                      <a:pt x="1290" y="251"/>
                    </a:lnTo>
                    <a:lnTo>
                      <a:pt x="1288" y="249"/>
                    </a:lnTo>
                    <a:lnTo>
                      <a:pt x="1271" y="236"/>
                    </a:lnTo>
                    <a:lnTo>
                      <a:pt x="1264" y="231"/>
                    </a:lnTo>
                    <a:lnTo>
                      <a:pt x="1253" y="224"/>
                    </a:lnTo>
                    <a:lnTo>
                      <a:pt x="1236" y="216"/>
                    </a:lnTo>
                    <a:lnTo>
                      <a:pt x="1228" y="212"/>
                    </a:lnTo>
                    <a:lnTo>
                      <a:pt x="1219" y="208"/>
                    </a:lnTo>
                    <a:lnTo>
                      <a:pt x="1201" y="200"/>
                    </a:lnTo>
                    <a:lnTo>
                      <a:pt x="1184" y="194"/>
                    </a:lnTo>
                    <a:lnTo>
                      <a:pt x="1181" y="193"/>
                    </a:lnTo>
                    <a:lnTo>
                      <a:pt x="1166" y="187"/>
                    </a:lnTo>
                    <a:lnTo>
                      <a:pt x="1149" y="181"/>
                    </a:lnTo>
                    <a:lnTo>
                      <a:pt x="1132" y="176"/>
                    </a:lnTo>
                    <a:lnTo>
                      <a:pt x="1121" y="174"/>
                    </a:lnTo>
                    <a:lnTo>
                      <a:pt x="1114" y="172"/>
                    </a:lnTo>
                    <a:lnTo>
                      <a:pt x="1097" y="167"/>
                    </a:lnTo>
                    <a:lnTo>
                      <a:pt x="1079" y="163"/>
                    </a:lnTo>
                    <a:lnTo>
                      <a:pt x="1062" y="159"/>
                    </a:lnTo>
                    <a:lnTo>
                      <a:pt x="1045" y="155"/>
                    </a:lnTo>
                    <a:lnTo>
                      <a:pt x="1038" y="154"/>
                    </a:lnTo>
                    <a:lnTo>
                      <a:pt x="1027" y="153"/>
                    </a:lnTo>
                    <a:lnTo>
                      <a:pt x="1022" y="154"/>
                    </a:lnTo>
                    <a:lnTo>
                      <a:pt x="1010" y="158"/>
                    </a:lnTo>
                    <a:lnTo>
                      <a:pt x="992" y="163"/>
                    </a:lnTo>
                    <a:lnTo>
                      <a:pt x="975" y="168"/>
                    </a:lnTo>
                    <a:lnTo>
                      <a:pt x="958" y="173"/>
                    </a:lnTo>
                    <a:lnTo>
                      <a:pt x="946" y="174"/>
                    </a:lnTo>
                    <a:lnTo>
                      <a:pt x="940" y="174"/>
                    </a:lnTo>
                    <a:lnTo>
                      <a:pt x="923" y="175"/>
                    </a:lnTo>
                    <a:lnTo>
                      <a:pt x="905" y="183"/>
                    </a:lnTo>
                    <a:lnTo>
                      <a:pt x="891" y="193"/>
                    </a:lnTo>
                    <a:lnTo>
                      <a:pt x="888" y="195"/>
                    </a:lnTo>
                    <a:lnTo>
                      <a:pt x="871" y="208"/>
                    </a:lnTo>
                    <a:lnTo>
                      <a:pt x="865" y="212"/>
                    </a:lnTo>
                    <a:lnTo>
                      <a:pt x="853" y="221"/>
                    </a:lnTo>
                    <a:lnTo>
                      <a:pt x="839" y="231"/>
                    </a:lnTo>
                    <a:lnTo>
                      <a:pt x="836" y="234"/>
                    </a:lnTo>
                    <a:lnTo>
                      <a:pt x="831" y="237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38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00D72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50" name="Freeform 18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49" y="473"/>
                  </a:cxn>
                  <a:cxn ang="0">
                    <a:pos x="1495" y="405"/>
                  </a:cxn>
                  <a:cxn ang="0">
                    <a:pos x="1422" y="347"/>
                  </a:cxn>
                  <a:cxn ang="0">
                    <a:pos x="1341" y="289"/>
                  </a:cxn>
                  <a:cxn ang="0">
                    <a:pos x="1271" y="236"/>
                  </a:cxn>
                  <a:cxn ang="0">
                    <a:pos x="1184" y="194"/>
                  </a:cxn>
                  <a:cxn ang="0">
                    <a:pos x="1097" y="167"/>
                  </a:cxn>
                  <a:cxn ang="0">
                    <a:pos x="1010" y="158"/>
                  </a:cxn>
                  <a:cxn ang="0">
                    <a:pos x="905" y="183"/>
                  </a:cxn>
                  <a:cxn ang="0">
                    <a:pos x="836" y="234"/>
                  </a:cxn>
                  <a:cxn ang="0">
                    <a:pos x="731" y="347"/>
                  </a:cxn>
                  <a:cxn ang="0">
                    <a:pos x="610" y="482"/>
                  </a:cxn>
                  <a:cxn ang="0">
                    <a:pos x="488" y="617"/>
                  </a:cxn>
                  <a:cxn ang="0">
                    <a:pos x="366" y="752"/>
                  </a:cxn>
                  <a:cxn ang="0">
                    <a:pos x="244" y="887"/>
                  </a:cxn>
                  <a:cxn ang="0">
                    <a:pos x="122" y="1022"/>
                  </a:cxn>
                  <a:cxn ang="0">
                    <a:pos x="0" y="1158"/>
                  </a:cxn>
                  <a:cxn ang="0">
                    <a:pos x="1184" y="1871"/>
                  </a:cxn>
                  <a:cxn ang="0">
                    <a:pos x="1306" y="1814"/>
                  </a:cxn>
                  <a:cxn ang="0">
                    <a:pos x="1427" y="1717"/>
                  </a:cxn>
                  <a:cxn ang="0">
                    <a:pos x="1514" y="1582"/>
                  </a:cxn>
                  <a:cxn ang="0">
                    <a:pos x="1567" y="1447"/>
                  </a:cxn>
                  <a:cxn ang="0">
                    <a:pos x="18" y="1408"/>
                  </a:cxn>
                  <a:cxn ang="0">
                    <a:pos x="70" y="1543"/>
                  </a:cxn>
                  <a:cxn ang="0">
                    <a:pos x="140" y="1659"/>
                  </a:cxn>
                  <a:cxn ang="0">
                    <a:pos x="261" y="1756"/>
                  </a:cxn>
                  <a:cxn ang="0">
                    <a:pos x="383" y="1852"/>
                  </a:cxn>
                  <a:cxn ang="0">
                    <a:pos x="0" y="1389"/>
                  </a:cxn>
                  <a:cxn ang="0">
                    <a:pos x="1549" y="431"/>
                  </a:cxn>
                  <a:cxn ang="0">
                    <a:pos x="1495" y="366"/>
                  </a:cxn>
                  <a:cxn ang="0">
                    <a:pos x="1423" y="309"/>
                  </a:cxn>
                  <a:cxn ang="0">
                    <a:pos x="1344" y="251"/>
                  </a:cxn>
                  <a:cxn ang="0">
                    <a:pos x="1271" y="196"/>
                  </a:cxn>
                  <a:cxn ang="0">
                    <a:pos x="1191" y="154"/>
                  </a:cxn>
                  <a:cxn ang="0">
                    <a:pos x="1097" y="124"/>
                  </a:cxn>
                  <a:cxn ang="0">
                    <a:pos x="1006" y="116"/>
                  </a:cxn>
                  <a:cxn ang="0">
                    <a:pos x="905" y="154"/>
                  </a:cxn>
                  <a:cxn ang="0">
                    <a:pos x="784" y="289"/>
                  </a:cxn>
                  <a:cxn ang="0">
                    <a:pos x="662" y="424"/>
                  </a:cxn>
                  <a:cxn ang="0">
                    <a:pos x="540" y="559"/>
                  </a:cxn>
                  <a:cxn ang="0">
                    <a:pos x="418" y="694"/>
                  </a:cxn>
                  <a:cxn ang="0">
                    <a:pos x="296" y="830"/>
                  </a:cxn>
                  <a:cxn ang="0">
                    <a:pos x="174" y="965"/>
                  </a:cxn>
                  <a:cxn ang="0">
                    <a:pos x="53" y="1100"/>
                  </a:cxn>
                  <a:cxn ang="0">
                    <a:pos x="1132" y="1910"/>
                  </a:cxn>
                  <a:cxn ang="0">
                    <a:pos x="1253" y="1833"/>
                  </a:cxn>
                  <a:cxn ang="0">
                    <a:pos x="1375" y="1775"/>
                  </a:cxn>
                  <a:cxn ang="0">
                    <a:pos x="1480" y="1640"/>
                  </a:cxn>
                  <a:cxn ang="0">
                    <a:pos x="1549" y="1505"/>
                  </a:cxn>
                  <a:cxn ang="0">
                    <a:pos x="1601" y="1910"/>
                  </a:cxn>
                  <a:cxn ang="0">
                    <a:pos x="53" y="1486"/>
                  </a:cxn>
                  <a:cxn ang="0">
                    <a:pos x="105" y="1621"/>
                  </a:cxn>
                  <a:cxn ang="0">
                    <a:pos x="209" y="1717"/>
                  </a:cxn>
                  <a:cxn ang="0">
                    <a:pos x="331" y="1814"/>
                  </a:cxn>
                  <a:cxn ang="0">
                    <a:pos x="453" y="1891"/>
                  </a:cxn>
                </a:cxnLst>
                <a:rect l="0" t="0" r="r" b="b"/>
                <a:pathLst>
                  <a:path w="1601" h="1910">
                    <a:moveTo>
                      <a:pt x="1601" y="538"/>
                    </a:moveTo>
                    <a:lnTo>
                      <a:pt x="1587" y="521"/>
                    </a:lnTo>
                    <a:lnTo>
                      <a:pt x="1584" y="517"/>
                    </a:lnTo>
                    <a:lnTo>
                      <a:pt x="1572" y="502"/>
                    </a:lnTo>
                    <a:lnTo>
                      <a:pt x="1567" y="495"/>
                    </a:lnTo>
                    <a:lnTo>
                      <a:pt x="1557" y="482"/>
                    </a:lnTo>
                    <a:lnTo>
                      <a:pt x="1549" y="473"/>
                    </a:lnTo>
                    <a:lnTo>
                      <a:pt x="1541" y="463"/>
                    </a:lnTo>
                    <a:lnTo>
                      <a:pt x="1532" y="451"/>
                    </a:lnTo>
                    <a:lnTo>
                      <a:pt x="1526" y="444"/>
                    </a:lnTo>
                    <a:lnTo>
                      <a:pt x="1514" y="429"/>
                    </a:lnTo>
                    <a:lnTo>
                      <a:pt x="1510" y="424"/>
                    </a:lnTo>
                    <a:lnTo>
                      <a:pt x="1497" y="408"/>
                    </a:lnTo>
                    <a:lnTo>
                      <a:pt x="1495" y="405"/>
                    </a:lnTo>
                    <a:lnTo>
                      <a:pt x="1480" y="388"/>
                    </a:lnTo>
                    <a:lnTo>
                      <a:pt x="1477" y="386"/>
                    </a:lnTo>
                    <a:lnTo>
                      <a:pt x="1462" y="375"/>
                    </a:lnTo>
                    <a:lnTo>
                      <a:pt x="1450" y="366"/>
                    </a:lnTo>
                    <a:lnTo>
                      <a:pt x="1445" y="363"/>
                    </a:lnTo>
                    <a:lnTo>
                      <a:pt x="1427" y="351"/>
                    </a:lnTo>
                    <a:lnTo>
                      <a:pt x="1422" y="347"/>
                    </a:lnTo>
                    <a:lnTo>
                      <a:pt x="1410" y="339"/>
                    </a:lnTo>
                    <a:lnTo>
                      <a:pt x="1394" y="328"/>
                    </a:lnTo>
                    <a:lnTo>
                      <a:pt x="1393" y="327"/>
                    </a:lnTo>
                    <a:lnTo>
                      <a:pt x="1375" y="315"/>
                    </a:lnTo>
                    <a:lnTo>
                      <a:pt x="1367" y="309"/>
                    </a:lnTo>
                    <a:lnTo>
                      <a:pt x="1358" y="302"/>
                    </a:lnTo>
                    <a:lnTo>
                      <a:pt x="1341" y="289"/>
                    </a:lnTo>
                    <a:lnTo>
                      <a:pt x="1340" y="289"/>
                    </a:lnTo>
                    <a:lnTo>
                      <a:pt x="1323" y="275"/>
                    </a:lnTo>
                    <a:lnTo>
                      <a:pt x="1316" y="270"/>
                    </a:lnTo>
                    <a:lnTo>
                      <a:pt x="1306" y="262"/>
                    </a:lnTo>
                    <a:lnTo>
                      <a:pt x="1290" y="251"/>
                    </a:lnTo>
                    <a:lnTo>
                      <a:pt x="1288" y="249"/>
                    </a:lnTo>
                    <a:lnTo>
                      <a:pt x="1271" y="236"/>
                    </a:lnTo>
                    <a:lnTo>
                      <a:pt x="1264" y="231"/>
                    </a:lnTo>
                    <a:lnTo>
                      <a:pt x="1253" y="224"/>
                    </a:lnTo>
                    <a:lnTo>
                      <a:pt x="1236" y="216"/>
                    </a:lnTo>
                    <a:lnTo>
                      <a:pt x="1228" y="212"/>
                    </a:lnTo>
                    <a:lnTo>
                      <a:pt x="1219" y="208"/>
                    </a:lnTo>
                    <a:lnTo>
                      <a:pt x="1201" y="200"/>
                    </a:lnTo>
                    <a:lnTo>
                      <a:pt x="1184" y="194"/>
                    </a:lnTo>
                    <a:lnTo>
                      <a:pt x="1181" y="193"/>
                    </a:lnTo>
                    <a:lnTo>
                      <a:pt x="1166" y="187"/>
                    </a:lnTo>
                    <a:lnTo>
                      <a:pt x="1149" y="181"/>
                    </a:lnTo>
                    <a:lnTo>
                      <a:pt x="1132" y="176"/>
                    </a:lnTo>
                    <a:lnTo>
                      <a:pt x="1121" y="174"/>
                    </a:lnTo>
                    <a:lnTo>
                      <a:pt x="1114" y="172"/>
                    </a:lnTo>
                    <a:lnTo>
                      <a:pt x="1097" y="167"/>
                    </a:lnTo>
                    <a:lnTo>
                      <a:pt x="1079" y="163"/>
                    </a:lnTo>
                    <a:lnTo>
                      <a:pt x="1062" y="159"/>
                    </a:lnTo>
                    <a:lnTo>
                      <a:pt x="1045" y="155"/>
                    </a:lnTo>
                    <a:lnTo>
                      <a:pt x="1038" y="154"/>
                    </a:lnTo>
                    <a:lnTo>
                      <a:pt x="1027" y="153"/>
                    </a:lnTo>
                    <a:lnTo>
                      <a:pt x="1022" y="154"/>
                    </a:lnTo>
                    <a:lnTo>
                      <a:pt x="1010" y="158"/>
                    </a:lnTo>
                    <a:lnTo>
                      <a:pt x="992" y="163"/>
                    </a:lnTo>
                    <a:lnTo>
                      <a:pt x="975" y="168"/>
                    </a:lnTo>
                    <a:lnTo>
                      <a:pt x="958" y="173"/>
                    </a:lnTo>
                    <a:lnTo>
                      <a:pt x="946" y="174"/>
                    </a:lnTo>
                    <a:lnTo>
                      <a:pt x="940" y="174"/>
                    </a:lnTo>
                    <a:lnTo>
                      <a:pt x="923" y="175"/>
                    </a:lnTo>
                    <a:lnTo>
                      <a:pt x="905" y="183"/>
                    </a:lnTo>
                    <a:lnTo>
                      <a:pt x="891" y="193"/>
                    </a:lnTo>
                    <a:lnTo>
                      <a:pt x="888" y="195"/>
                    </a:lnTo>
                    <a:lnTo>
                      <a:pt x="871" y="208"/>
                    </a:lnTo>
                    <a:lnTo>
                      <a:pt x="865" y="212"/>
                    </a:lnTo>
                    <a:lnTo>
                      <a:pt x="853" y="221"/>
                    </a:lnTo>
                    <a:lnTo>
                      <a:pt x="839" y="231"/>
                    </a:lnTo>
                    <a:lnTo>
                      <a:pt x="836" y="234"/>
                    </a:lnTo>
                    <a:lnTo>
                      <a:pt x="831" y="237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38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521"/>
                    </a:moveTo>
                    <a:lnTo>
                      <a:pt x="1584" y="502"/>
                    </a:lnTo>
                    <a:lnTo>
                      <a:pt x="1584" y="482"/>
                    </a:lnTo>
                    <a:lnTo>
                      <a:pt x="1567" y="463"/>
                    </a:lnTo>
                    <a:lnTo>
                      <a:pt x="1567" y="452"/>
                    </a:lnTo>
                    <a:lnTo>
                      <a:pt x="1560" y="444"/>
                    </a:lnTo>
                    <a:lnTo>
                      <a:pt x="1549" y="431"/>
                    </a:lnTo>
                    <a:lnTo>
                      <a:pt x="1544" y="424"/>
                    </a:lnTo>
                    <a:lnTo>
                      <a:pt x="1532" y="410"/>
                    </a:lnTo>
                    <a:lnTo>
                      <a:pt x="1527" y="405"/>
                    </a:lnTo>
                    <a:lnTo>
                      <a:pt x="1514" y="389"/>
                    </a:lnTo>
                    <a:lnTo>
                      <a:pt x="1511" y="386"/>
                    </a:lnTo>
                    <a:lnTo>
                      <a:pt x="1497" y="368"/>
                    </a:lnTo>
                    <a:lnTo>
                      <a:pt x="1495" y="366"/>
                    </a:lnTo>
                    <a:lnTo>
                      <a:pt x="1480" y="351"/>
                    </a:lnTo>
                    <a:lnTo>
                      <a:pt x="1475" y="347"/>
                    </a:lnTo>
                    <a:lnTo>
                      <a:pt x="1462" y="338"/>
                    </a:lnTo>
                    <a:lnTo>
                      <a:pt x="1449" y="328"/>
                    </a:lnTo>
                    <a:lnTo>
                      <a:pt x="1445" y="324"/>
                    </a:lnTo>
                    <a:lnTo>
                      <a:pt x="1427" y="312"/>
                    </a:lnTo>
                    <a:lnTo>
                      <a:pt x="1423" y="309"/>
                    </a:lnTo>
                    <a:lnTo>
                      <a:pt x="1410" y="299"/>
                    </a:lnTo>
                    <a:lnTo>
                      <a:pt x="1396" y="289"/>
                    </a:lnTo>
                    <a:lnTo>
                      <a:pt x="1393" y="287"/>
                    </a:lnTo>
                    <a:lnTo>
                      <a:pt x="1375" y="274"/>
                    </a:lnTo>
                    <a:lnTo>
                      <a:pt x="1369" y="270"/>
                    </a:lnTo>
                    <a:lnTo>
                      <a:pt x="1358" y="261"/>
                    </a:lnTo>
                    <a:lnTo>
                      <a:pt x="1344" y="251"/>
                    </a:lnTo>
                    <a:lnTo>
                      <a:pt x="1340" y="248"/>
                    </a:lnTo>
                    <a:lnTo>
                      <a:pt x="1323" y="235"/>
                    </a:lnTo>
                    <a:lnTo>
                      <a:pt x="1318" y="231"/>
                    </a:lnTo>
                    <a:lnTo>
                      <a:pt x="1306" y="222"/>
                    </a:lnTo>
                    <a:lnTo>
                      <a:pt x="1292" y="212"/>
                    </a:lnTo>
                    <a:lnTo>
                      <a:pt x="1288" y="209"/>
                    </a:lnTo>
                    <a:lnTo>
                      <a:pt x="1271" y="196"/>
                    </a:lnTo>
                    <a:lnTo>
                      <a:pt x="1266" y="193"/>
                    </a:lnTo>
                    <a:lnTo>
                      <a:pt x="1253" y="184"/>
                    </a:lnTo>
                    <a:lnTo>
                      <a:pt x="1236" y="176"/>
                    </a:lnTo>
                    <a:lnTo>
                      <a:pt x="1231" y="174"/>
                    </a:lnTo>
                    <a:lnTo>
                      <a:pt x="1219" y="168"/>
                    </a:lnTo>
                    <a:lnTo>
                      <a:pt x="1201" y="159"/>
                    </a:lnTo>
                    <a:lnTo>
                      <a:pt x="1191" y="154"/>
                    </a:lnTo>
                    <a:lnTo>
                      <a:pt x="1184" y="151"/>
                    </a:lnTo>
                    <a:lnTo>
                      <a:pt x="1166" y="142"/>
                    </a:lnTo>
                    <a:lnTo>
                      <a:pt x="1151" y="135"/>
                    </a:lnTo>
                    <a:lnTo>
                      <a:pt x="1149" y="134"/>
                    </a:lnTo>
                    <a:lnTo>
                      <a:pt x="1132" y="130"/>
                    </a:lnTo>
                    <a:lnTo>
                      <a:pt x="1114" y="127"/>
                    </a:lnTo>
                    <a:lnTo>
                      <a:pt x="1097" y="124"/>
                    </a:lnTo>
                    <a:lnTo>
                      <a:pt x="1079" y="120"/>
                    </a:lnTo>
                    <a:lnTo>
                      <a:pt x="1062" y="117"/>
                    </a:lnTo>
                    <a:lnTo>
                      <a:pt x="1055" y="116"/>
                    </a:lnTo>
                    <a:lnTo>
                      <a:pt x="1045" y="114"/>
                    </a:lnTo>
                    <a:lnTo>
                      <a:pt x="1027" y="112"/>
                    </a:lnTo>
                    <a:lnTo>
                      <a:pt x="1010" y="115"/>
                    </a:lnTo>
                    <a:lnTo>
                      <a:pt x="1006" y="116"/>
                    </a:lnTo>
                    <a:lnTo>
                      <a:pt x="992" y="119"/>
                    </a:lnTo>
                    <a:lnTo>
                      <a:pt x="975" y="122"/>
                    </a:lnTo>
                    <a:lnTo>
                      <a:pt x="958" y="126"/>
                    </a:lnTo>
                    <a:lnTo>
                      <a:pt x="940" y="130"/>
                    </a:lnTo>
                    <a:lnTo>
                      <a:pt x="925" y="133"/>
                    </a:lnTo>
                    <a:lnTo>
                      <a:pt x="923" y="135"/>
                    </a:lnTo>
                    <a:lnTo>
                      <a:pt x="905" y="154"/>
                    </a:lnTo>
                    <a:lnTo>
                      <a:pt x="888" y="174"/>
                    </a:lnTo>
                    <a:lnTo>
                      <a:pt x="871" y="193"/>
                    </a:lnTo>
                    <a:lnTo>
                      <a:pt x="853" y="212"/>
                    </a:lnTo>
                    <a:lnTo>
                      <a:pt x="836" y="231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2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0094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51" name="Freeform 19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60" y="444"/>
                  </a:cxn>
                  <a:cxn ang="0">
                    <a:pos x="1511" y="386"/>
                  </a:cxn>
                  <a:cxn ang="0">
                    <a:pos x="1449" y="328"/>
                  </a:cxn>
                  <a:cxn ang="0">
                    <a:pos x="1393" y="287"/>
                  </a:cxn>
                  <a:cxn ang="0">
                    <a:pos x="1323" y="235"/>
                  </a:cxn>
                  <a:cxn ang="0">
                    <a:pos x="1266" y="193"/>
                  </a:cxn>
                  <a:cxn ang="0">
                    <a:pos x="1191" y="154"/>
                  </a:cxn>
                  <a:cxn ang="0">
                    <a:pos x="1114" y="127"/>
                  </a:cxn>
                  <a:cxn ang="0">
                    <a:pos x="1027" y="112"/>
                  </a:cxn>
                  <a:cxn ang="0">
                    <a:pos x="940" y="130"/>
                  </a:cxn>
                  <a:cxn ang="0">
                    <a:pos x="853" y="212"/>
                  </a:cxn>
                  <a:cxn ang="0">
                    <a:pos x="749" y="328"/>
                  </a:cxn>
                  <a:cxn ang="0">
                    <a:pos x="644" y="444"/>
                  </a:cxn>
                  <a:cxn ang="0">
                    <a:pos x="540" y="559"/>
                  </a:cxn>
                  <a:cxn ang="0">
                    <a:pos x="435" y="675"/>
                  </a:cxn>
                  <a:cxn ang="0">
                    <a:pos x="331" y="791"/>
                  </a:cxn>
                  <a:cxn ang="0">
                    <a:pos x="227" y="907"/>
                  </a:cxn>
                  <a:cxn ang="0">
                    <a:pos x="122" y="1022"/>
                  </a:cxn>
                  <a:cxn ang="0">
                    <a:pos x="18" y="1138"/>
                  </a:cxn>
                  <a:cxn ang="0">
                    <a:pos x="1149" y="1891"/>
                  </a:cxn>
                  <a:cxn ang="0">
                    <a:pos x="1253" y="1833"/>
                  </a:cxn>
                  <a:cxn ang="0">
                    <a:pos x="1358" y="1775"/>
                  </a:cxn>
                  <a:cxn ang="0">
                    <a:pos x="1462" y="1678"/>
                  </a:cxn>
                  <a:cxn ang="0">
                    <a:pos x="1514" y="1563"/>
                  </a:cxn>
                  <a:cxn ang="0">
                    <a:pos x="1567" y="1447"/>
                  </a:cxn>
                  <a:cxn ang="0">
                    <a:pos x="0" y="1389"/>
                  </a:cxn>
                  <a:cxn ang="0">
                    <a:pos x="53" y="1505"/>
                  </a:cxn>
                  <a:cxn ang="0">
                    <a:pos x="105" y="1621"/>
                  </a:cxn>
                  <a:cxn ang="0">
                    <a:pos x="192" y="1698"/>
                  </a:cxn>
                  <a:cxn ang="0">
                    <a:pos x="296" y="1775"/>
                  </a:cxn>
                  <a:cxn ang="0">
                    <a:pos x="401" y="1852"/>
                  </a:cxn>
                  <a:cxn ang="0">
                    <a:pos x="0" y="1389"/>
                  </a:cxn>
                  <a:cxn ang="0">
                    <a:pos x="1549" y="424"/>
                  </a:cxn>
                  <a:cxn ang="0">
                    <a:pos x="1508" y="347"/>
                  </a:cxn>
                  <a:cxn ang="0">
                    <a:pos x="1445" y="290"/>
                  </a:cxn>
                  <a:cxn ang="0">
                    <a:pos x="1392" y="251"/>
                  </a:cxn>
                  <a:cxn ang="0">
                    <a:pos x="1323" y="196"/>
                  </a:cxn>
                  <a:cxn ang="0">
                    <a:pos x="1267" y="154"/>
                  </a:cxn>
                  <a:cxn ang="0">
                    <a:pos x="1185" y="116"/>
                  </a:cxn>
                  <a:cxn ang="0">
                    <a:pos x="1114" y="94"/>
                  </a:cxn>
                  <a:cxn ang="0">
                    <a:pos x="1010" y="84"/>
                  </a:cxn>
                  <a:cxn ang="0">
                    <a:pos x="923" y="135"/>
                  </a:cxn>
                  <a:cxn ang="0">
                    <a:pos x="818" y="251"/>
                  </a:cxn>
                  <a:cxn ang="0">
                    <a:pos x="714" y="366"/>
                  </a:cxn>
                  <a:cxn ang="0">
                    <a:pos x="610" y="482"/>
                  </a:cxn>
                  <a:cxn ang="0">
                    <a:pos x="505" y="598"/>
                  </a:cxn>
                  <a:cxn ang="0">
                    <a:pos x="401" y="714"/>
                  </a:cxn>
                  <a:cxn ang="0">
                    <a:pos x="296" y="830"/>
                  </a:cxn>
                  <a:cxn ang="0">
                    <a:pos x="192" y="945"/>
                  </a:cxn>
                  <a:cxn ang="0">
                    <a:pos x="87" y="1061"/>
                  </a:cxn>
                  <a:cxn ang="0">
                    <a:pos x="0" y="0"/>
                  </a:cxn>
                  <a:cxn ang="0">
                    <a:pos x="1184" y="1871"/>
                  </a:cxn>
                  <a:cxn ang="0">
                    <a:pos x="1288" y="1814"/>
                  </a:cxn>
                  <a:cxn ang="0">
                    <a:pos x="1393" y="1756"/>
                  </a:cxn>
                  <a:cxn ang="0">
                    <a:pos x="1480" y="1640"/>
                  </a:cxn>
                  <a:cxn ang="0">
                    <a:pos x="1532" y="1524"/>
                  </a:cxn>
                  <a:cxn ang="0">
                    <a:pos x="1584" y="1408"/>
                  </a:cxn>
                  <a:cxn ang="0">
                    <a:pos x="18" y="1428"/>
                  </a:cxn>
                  <a:cxn ang="0">
                    <a:pos x="70" y="1543"/>
                  </a:cxn>
                  <a:cxn ang="0">
                    <a:pos x="122" y="1659"/>
                  </a:cxn>
                  <a:cxn ang="0">
                    <a:pos x="227" y="1736"/>
                  </a:cxn>
                  <a:cxn ang="0">
                    <a:pos x="331" y="1814"/>
                  </a:cxn>
                  <a:cxn ang="0">
                    <a:pos x="435" y="1891"/>
                  </a:cxn>
                </a:cxnLst>
                <a:rect l="0" t="0" r="r" b="b"/>
                <a:pathLst>
                  <a:path w="1601" h="1910">
                    <a:moveTo>
                      <a:pt x="1601" y="521"/>
                    </a:moveTo>
                    <a:lnTo>
                      <a:pt x="1584" y="502"/>
                    </a:lnTo>
                    <a:lnTo>
                      <a:pt x="1584" y="482"/>
                    </a:lnTo>
                    <a:lnTo>
                      <a:pt x="1567" y="463"/>
                    </a:lnTo>
                    <a:lnTo>
                      <a:pt x="1567" y="452"/>
                    </a:lnTo>
                    <a:lnTo>
                      <a:pt x="1560" y="444"/>
                    </a:lnTo>
                    <a:lnTo>
                      <a:pt x="1549" y="431"/>
                    </a:lnTo>
                    <a:lnTo>
                      <a:pt x="1544" y="424"/>
                    </a:lnTo>
                    <a:lnTo>
                      <a:pt x="1532" y="410"/>
                    </a:lnTo>
                    <a:lnTo>
                      <a:pt x="1527" y="405"/>
                    </a:lnTo>
                    <a:lnTo>
                      <a:pt x="1514" y="389"/>
                    </a:lnTo>
                    <a:lnTo>
                      <a:pt x="1511" y="386"/>
                    </a:lnTo>
                    <a:lnTo>
                      <a:pt x="1497" y="368"/>
                    </a:lnTo>
                    <a:lnTo>
                      <a:pt x="1495" y="366"/>
                    </a:lnTo>
                    <a:lnTo>
                      <a:pt x="1480" y="351"/>
                    </a:lnTo>
                    <a:lnTo>
                      <a:pt x="1475" y="347"/>
                    </a:lnTo>
                    <a:lnTo>
                      <a:pt x="1462" y="338"/>
                    </a:lnTo>
                    <a:lnTo>
                      <a:pt x="1449" y="328"/>
                    </a:lnTo>
                    <a:lnTo>
                      <a:pt x="1445" y="324"/>
                    </a:lnTo>
                    <a:lnTo>
                      <a:pt x="1427" y="312"/>
                    </a:lnTo>
                    <a:lnTo>
                      <a:pt x="1423" y="309"/>
                    </a:lnTo>
                    <a:lnTo>
                      <a:pt x="1410" y="299"/>
                    </a:lnTo>
                    <a:lnTo>
                      <a:pt x="1396" y="289"/>
                    </a:lnTo>
                    <a:lnTo>
                      <a:pt x="1393" y="287"/>
                    </a:lnTo>
                    <a:lnTo>
                      <a:pt x="1375" y="274"/>
                    </a:lnTo>
                    <a:lnTo>
                      <a:pt x="1369" y="270"/>
                    </a:lnTo>
                    <a:lnTo>
                      <a:pt x="1358" y="261"/>
                    </a:lnTo>
                    <a:lnTo>
                      <a:pt x="1344" y="251"/>
                    </a:lnTo>
                    <a:lnTo>
                      <a:pt x="1340" y="248"/>
                    </a:lnTo>
                    <a:lnTo>
                      <a:pt x="1323" y="235"/>
                    </a:lnTo>
                    <a:lnTo>
                      <a:pt x="1318" y="231"/>
                    </a:lnTo>
                    <a:lnTo>
                      <a:pt x="1306" y="222"/>
                    </a:lnTo>
                    <a:lnTo>
                      <a:pt x="1292" y="212"/>
                    </a:lnTo>
                    <a:lnTo>
                      <a:pt x="1288" y="209"/>
                    </a:lnTo>
                    <a:lnTo>
                      <a:pt x="1271" y="196"/>
                    </a:lnTo>
                    <a:lnTo>
                      <a:pt x="1266" y="193"/>
                    </a:lnTo>
                    <a:lnTo>
                      <a:pt x="1253" y="184"/>
                    </a:lnTo>
                    <a:lnTo>
                      <a:pt x="1236" y="176"/>
                    </a:lnTo>
                    <a:lnTo>
                      <a:pt x="1231" y="174"/>
                    </a:lnTo>
                    <a:lnTo>
                      <a:pt x="1219" y="168"/>
                    </a:lnTo>
                    <a:lnTo>
                      <a:pt x="1201" y="159"/>
                    </a:lnTo>
                    <a:lnTo>
                      <a:pt x="1191" y="154"/>
                    </a:lnTo>
                    <a:lnTo>
                      <a:pt x="1184" y="151"/>
                    </a:lnTo>
                    <a:lnTo>
                      <a:pt x="1166" y="142"/>
                    </a:lnTo>
                    <a:lnTo>
                      <a:pt x="1151" y="135"/>
                    </a:lnTo>
                    <a:lnTo>
                      <a:pt x="1149" y="134"/>
                    </a:lnTo>
                    <a:lnTo>
                      <a:pt x="1132" y="130"/>
                    </a:lnTo>
                    <a:lnTo>
                      <a:pt x="1114" y="127"/>
                    </a:lnTo>
                    <a:lnTo>
                      <a:pt x="1097" y="124"/>
                    </a:lnTo>
                    <a:lnTo>
                      <a:pt x="1079" y="120"/>
                    </a:lnTo>
                    <a:lnTo>
                      <a:pt x="1062" y="117"/>
                    </a:lnTo>
                    <a:lnTo>
                      <a:pt x="1055" y="116"/>
                    </a:lnTo>
                    <a:lnTo>
                      <a:pt x="1045" y="114"/>
                    </a:lnTo>
                    <a:lnTo>
                      <a:pt x="1027" y="112"/>
                    </a:lnTo>
                    <a:lnTo>
                      <a:pt x="1010" y="115"/>
                    </a:lnTo>
                    <a:lnTo>
                      <a:pt x="1006" y="116"/>
                    </a:lnTo>
                    <a:lnTo>
                      <a:pt x="992" y="119"/>
                    </a:lnTo>
                    <a:lnTo>
                      <a:pt x="975" y="122"/>
                    </a:lnTo>
                    <a:lnTo>
                      <a:pt x="958" y="126"/>
                    </a:lnTo>
                    <a:lnTo>
                      <a:pt x="940" y="130"/>
                    </a:lnTo>
                    <a:lnTo>
                      <a:pt x="925" y="133"/>
                    </a:lnTo>
                    <a:lnTo>
                      <a:pt x="923" y="135"/>
                    </a:lnTo>
                    <a:lnTo>
                      <a:pt x="905" y="154"/>
                    </a:lnTo>
                    <a:lnTo>
                      <a:pt x="888" y="174"/>
                    </a:lnTo>
                    <a:lnTo>
                      <a:pt x="871" y="193"/>
                    </a:lnTo>
                    <a:lnTo>
                      <a:pt x="853" y="212"/>
                    </a:lnTo>
                    <a:lnTo>
                      <a:pt x="836" y="231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2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521"/>
                    </a:moveTo>
                    <a:lnTo>
                      <a:pt x="1584" y="502"/>
                    </a:lnTo>
                    <a:lnTo>
                      <a:pt x="1584" y="482"/>
                    </a:lnTo>
                    <a:lnTo>
                      <a:pt x="1567" y="463"/>
                    </a:lnTo>
                    <a:lnTo>
                      <a:pt x="1567" y="444"/>
                    </a:lnTo>
                    <a:lnTo>
                      <a:pt x="1549" y="424"/>
                    </a:lnTo>
                    <a:lnTo>
                      <a:pt x="1549" y="405"/>
                    </a:lnTo>
                    <a:lnTo>
                      <a:pt x="1532" y="386"/>
                    </a:lnTo>
                    <a:lnTo>
                      <a:pt x="1532" y="376"/>
                    </a:lnTo>
                    <a:lnTo>
                      <a:pt x="1524" y="366"/>
                    </a:lnTo>
                    <a:lnTo>
                      <a:pt x="1514" y="355"/>
                    </a:lnTo>
                    <a:lnTo>
                      <a:pt x="1508" y="347"/>
                    </a:lnTo>
                    <a:lnTo>
                      <a:pt x="1497" y="334"/>
                    </a:lnTo>
                    <a:lnTo>
                      <a:pt x="1490" y="328"/>
                    </a:lnTo>
                    <a:lnTo>
                      <a:pt x="1480" y="317"/>
                    </a:lnTo>
                    <a:lnTo>
                      <a:pt x="1469" y="309"/>
                    </a:lnTo>
                    <a:lnTo>
                      <a:pt x="1462" y="304"/>
                    </a:lnTo>
                    <a:lnTo>
                      <a:pt x="1445" y="290"/>
                    </a:lnTo>
                    <a:lnTo>
                      <a:pt x="1443" y="289"/>
                    </a:lnTo>
                    <a:lnTo>
                      <a:pt x="1427" y="277"/>
                    </a:lnTo>
                    <a:lnTo>
                      <a:pt x="1418" y="270"/>
                    </a:lnTo>
                    <a:lnTo>
                      <a:pt x="1410" y="264"/>
                    </a:lnTo>
                    <a:lnTo>
                      <a:pt x="1393" y="251"/>
                    </a:lnTo>
                    <a:lnTo>
                      <a:pt x="1392" y="251"/>
                    </a:lnTo>
                    <a:lnTo>
                      <a:pt x="1375" y="237"/>
                    </a:lnTo>
                    <a:lnTo>
                      <a:pt x="1368" y="231"/>
                    </a:lnTo>
                    <a:lnTo>
                      <a:pt x="1358" y="224"/>
                    </a:lnTo>
                    <a:lnTo>
                      <a:pt x="1343" y="212"/>
                    </a:lnTo>
                    <a:lnTo>
                      <a:pt x="1340" y="210"/>
                    </a:lnTo>
                    <a:lnTo>
                      <a:pt x="1323" y="196"/>
                    </a:lnTo>
                    <a:lnTo>
                      <a:pt x="1319" y="193"/>
                    </a:lnTo>
                    <a:lnTo>
                      <a:pt x="1306" y="183"/>
                    </a:lnTo>
                    <a:lnTo>
                      <a:pt x="1293" y="174"/>
                    </a:lnTo>
                    <a:lnTo>
                      <a:pt x="1288" y="170"/>
                    </a:lnTo>
                    <a:lnTo>
                      <a:pt x="1271" y="156"/>
                    </a:lnTo>
                    <a:lnTo>
                      <a:pt x="1267" y="154"/>
                    </a:lnTo>
                    <a:lnTo>
                      <a:pt x="1253" y="145"/>
                    </a:lnTo>
                    <a:lnTo>
                      <a:pt x="1236" y="136"/>
                    </a:lnTo>
                    <a:lnTo>
                      <a:pt x="1233" y="135"/>
                    </a:lnTo>
                    <a:lnTo>
                      <a:pt x="1219" y="129"/>
                    </a:lnTo>
                    <a:lnTo>
                      <a:pt x="1201" y="122"/>
                    </a:lnTo>
                    <a:lnTo>
                      <a:pt x="1185" y="116"/>
                    </a:lnTo>
                    <a:lnTo>
                      <a:pt x="1184" y="115"/>
                    </a:lnTo>
                    <a:lnTo>
                      <a:pt x="1166" y="109"/>
                    </a:lnTo>
                    <a:lnTo>
                      <a:pt x="1149" y="103"/>
                    </a:lnTo>
                    <a:lnTo>
                      <a:pt x="1132" y="98"/>
                    </a:lnTo>
                    <a:lnTo>
                      <a:pt x="1124" y="96"/>
                    </a:lnTo>
                    <a:lnTo>
                      <a:pt x="1114" y="94"/>
                    </a:lnTo>
                    <a:lnTo>
                      <a:pt x="1097" y="91"/>
                    </a:lnTo>
                    <a:lnTo>
                      <a:pt x="1079" y="88"/>
                    </a:lnTo>
                    <a:lnTo>
                      <a:pt x="1062" y="85"/>
                    </a:lnTo>
                    <a:lnTo>
                      <a:pt x="1045" y="83"/>
                    </a:lnTo>
                    <a:lnTo>
                      <a:pt x="1027" y="81"/>
                    </a:lnTo>
                    <a:lnTo>
                      <a:pt x="1010" y="84"/>
                    </a:lnTo>
                    <a:lnTo>
                      <a:pt x="992" y="87"/>
                    </a:lnTo>
                    <a:lnTo>
                      <a:pt x="975" y="90"/>
                    </a:lnTo>
                    <a:lnTo>
                      <a:pt x="961" y="92"/>
                    </a:lnTo>
                    <a:lnTo>
                      <a:pt x="958" y="96"/>
                    </a:lnTo>
                    <a:lnTo>
                      <a:pt x="940" y="116"/>
                    </a:lnTo>
                    <a:lnTo>
                      <a:pt x="923" y="135"/>
                    </a:lnTo>
                    <a:lnTo>
                      <a:pt x="905" y="154"/>
                    </a:lnTo>
                    <a:lnTo>
                      <a:pt x="888" y="174"/>
                    </a:lnTo>
                    <a:lnTo>
                      <a:pt x="871" y="193"/>
                    </a:lnTo>
                    <a:lnTo>
                      <a:pt x="853" y="212"/>
                    </a:lnTo>
                    <a:lnTo>
                      <a:pt x="836" y="231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2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0051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52" name="Freeform 20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49" y="424"/>
                  </a:cxn>
                  <a:cxn ang="0">
                    <a:pos x="1508" y="347"/>
                  </a:cxn>
                  <a:cxn ang="0">
                    <a:pos x="1445" y="290"/>
                  </a:cxn>
                  <a:cxn ang="0">
                    <a:pos x="1392" y="251"/>
                  </a:cxn>
                  <a:cxn ang="0">
                    <a:pos x="1323" y="196"/>
                  </a:cxn>
                  <a:cxn ang="0">
                    <a:pos x="1267" y="154"/>
                  </a:cxn>
                  <a:cxn ang="0">
                    <a:pos x="1185" y="116"/>
                  </a:cxn>
                  <a:cxn ang="0">
                    <a:pos x="1114" y="94"/>
                  </a:cxn>
                  <a:cxn ang="0">
                    <a:pos x="1010" y="84"/>
                  </a:cxn>
                  <a:cxn ang="0">
                    <a:pos x="923" y="135"/>
                  </a:cxn>
                  <a:cxn ang="0">
                    <a:pos x="818" y="251"/>
                  </a:cxn>
                  <a:cxn ang="0">
                    <a:pos x="714" y="366"/>
                  </a:cxn>
                  <a:cxn ang="0">
                    <a:pos x="610" y="482"/>
                  </a:cxn>
                  <a:cxn ang="0">
                    <a:pos x="505" y="598"/>
                  </a:cxn>
                  <a:cxn ang="0">
                    <a:pos x="401" y="714"/>
                  </a:cxn>
                  <a:cxn ang="0">
                    <a:pos x="296" y="830"/>
                  </a:cxn>
                  <a:cxn ang="0">
                    <a:pos x="192" y="945"/>
                  </a:cxn>
                  <a:cxn ang="0">
                    <a:pos x="87" y="1061"/>
                  </a:cxn>
                  <a:cxn ang="0">
                    <a:pos x="0" y="0"/>
                  </a:cxn>
                  <a:cxn ang="0">
                    <a:pos x="1184" y="1871"/>
                  </a:cxn>
                  <a:cxn ang="0">
                    <a:pos x="1288" y="1814"/>
                  </a:cxn>
                  <a:cxn ang="0">
                    <a:pos x="1393" y="1756"/>
                  </a:cxn>
                  <a:cxn ang="0">
                    <a:pos x="1480" y="1640"/>
                  </a:cxn>
                  <a:cxn ang="0">
                    <a:pos x="1532" y="1524"/>
                  </a:cxn>
                  <a:cxn ang="0">
                    <a:pos x="1584" y="1408"/>
                  </a:cxn>
                  <a:cxn ang="0">
                    <a:pos x="18" y="1428"/>
                  </a:cxn>
                  <a:cxn ang="0">
                    <a:pos x="70" y="1543"/>
                  </a:cxn>
                  <a:cxn ang="0">
                    <a:pos x="122" y="1659"/>
                  </a:cxn>
                  <a:cxn ang="0">
                    <a:pos x="227" y="1736"/>
                  </a:cxn>
                  <a:cxn ang="0">
                    <a:pos x="331" y="1814"/>
                  </a:cxn>
                  <a:cxn ang="0">
                    <a:pos x="435" y="1891"/>
                  </a:cxn>
                  <a:cxn ang="0">
                    <a:pos x="1584" y="502"/>
                  </a:cxn>
                  <a:cxn ang="0">
                    <a:pos x="1532" y="386"/>
                  </a:cxn>
                  <a:cxn ang="0">
                    <a:pos x="1486" y="289"/>
                  </a:cxn>
                  <a:cxn ang="0">
                    <a:pos x="1427" y="243"/>
                  </a:cxn>
                  <a:cxn ang="0">
                    <a:pos x="1363" y="193"/>
                  </a:cxn>
                  <a:cxn ang="0">
                    <a:pos x="1306" y="147"/>
                  </a:cxn>
                  <a:cxn ang="0">
                    <a:pos x="1236" y="106"/>
                  </a:cxn>
                  <a:cxn ang="0">
                    <a:pos x="1158" y="77"/>
                  </a:cxn>
                  <a:cxn ang="0">
                    <a:pos x="1079" y="57"/>
                  </a:cxn>
                  <a:cxn ang="0">
                    <a:pos x="992" y="58"/>
                  </a:cxn>
                  <a:cxn ang="0">
                    <a:pos x="888" y="174"/>
                  </a:cxn>
                  <a:cxn ang="0">
                    <a:pos x="784" y="289"/>
                  </a:cxn>
                  <a:cxn ang="0">
                    <a:pos x="679" y="405"/>
                  </a:cxn>
                  <a:cxn ang="0">
                    <a:pos x="575" y="521"/>
                  </a:cxn>
                  <a:cxn ang="0">
                    <a:pos x="470" y="637"/>
                  </a:cxn>
                  <a:cxn ang="0">
                    <a:pos x="366" y="752"/>
                  </a:cxn>
                  <a:cxn ang="0">
                    <a:pos x="261" y="868"/>
                  </a:cxn>
                  <a:cxn ang="0">
                    <a:pos x="157" y="984"/>
                  </a:cxn>
                  <a:cxn ang="0">
                    <a:pos x="53" y="1100"/>
                  </a:cxn>
                  <a:cxn ang="0">
                    <a:pos x="1601" y="521"/>
                  </a:cxn>
                  <a:cxn ang="0">
                    <a:pos x="1219" y="1852"/>
                  </a:cxn>
                  <a:cxn ang="0">
                    <a:pos x="1323" y="1794"/>
                  </a:cxn>
                  <a:cxn ang="0">
                    <a:pos x="1427" y="1717"/>
                  </a:cxn>
                  <a:cxn ang="0">
                    <a:pos x="1497" y="1601"/>
                  </a:cxn>
                  <a:cxn ang="0">
                    <a:pos x="1549" y="1486"/>
                  </a:cxn>
                  <a:cxn ang="0">
                    <a:pos x="1601" y="1910"/>
                  </a:cxn>
                  <a:cxn ang="0">
                    <a:pos x="35" y="1466"/>
                  </a:cxn>
                  <a:cxn ang="0">
                    <a:pos x="87" y="1582"/>
                  </a:cxn>
                  <a:cxn ang="0">
                    <a:pos x="157" y="1678"/>
                  </a:cxn>
                  <a:cxn ang="0">
                    <a:pos x="261" y="1756"/>
                  </a:cxn>
                  <a:cxn ang="0">
                    <a:pos x="366" y="1833"/>
                  </a:cxn>
                  <a:cxn ang="0">
                    <a:pos x="470" y="1910"/>
                  </a:cxn>
                </a:cxnLst>
                <a:rect l="0" t="0" r="r" b="b"/>
                <a:pathLst>
                  <a:path w="1601" h="1910">
                    <a:moveTo>
                      <a:pt x="1601" y="521"/>
                    </a:moveTo>
                    <a:lnTo>
                      <a:pt x="1584" y="502"/>
                    </a:lnTo>
                    <a:lnTo>
                      <a:pt x="1584" y="482"/>
                    </a:lnTo>
                    <a:lnTo>
                      <a:pt x="1567" y="463"/>
                    </a:lnTo>
                    <a:lnTo>
                      <a:pt x="1567" y="444"/>
                    </a:lnTo>
                    <a:lnTo>
                      <a:pt x="1549" y="424"/>
                    </a:lnTo>
                    <a:lnTo>
                      <a:pt x="1549" y="405"/>
                    </a:lnTo>
                    <a:lnTo>
                      <a:pt x="1532" y="386"/>
                    </a:lnTo>
                    <a:lnTo>
                      <a:pt x="1532" y="376"/>
                    </a:lnTo>
                    <a:lnTo>
                      <a:pt x="1524" y="366"/>
                    </a:lnTo>
                    <a:lnTo>
                      <a:pt x="1514" y="355"/>
                    </a:lnTo>
                    <a:lnTo>
                      <a:pt x="1508" y="347"/>
                    </a:lnTo>
                    <a:lnTo>
                      <a:pt x="1497" y="334"/>
                    </a:lnTo>
                    <a:lnTo>
                      <a:pt x="1490" y="328"/>
                    </a:lnTo>
                    <a:lnTo>
                      <a:pt x="1480" y="317"/>
                    </a:lnTo>
                    <a:lnTo>
                      <a:pt x="1469" y="309"/>
                    </a:lnTo>
                    <a:lnTo>
                      <a:pt x="1462" y="304"/>
                    </a:lnTo>
                    <a:lnTo>
                      <a:pt x="1445" y="290"/>
                    </a:lnTo>
                    <a:lnTo>
                      <a:pt x="1443" y="289"/>
                    </a:lnTo>
                    <a:lnTo>
                      <a:pt x="1427" y="277"/>
                    </a:lnTo>
                    <a:lnTo>
                      <a:pt x="1418" y="270"/>
                    </a:lnTo>
                    <a:lnTo>
                      <a:pt x="1410" y="264"/>
                    </a:lnTo>
                    <a:lnTo>
                      <a:pt x="1393" y="251"/>
                    </a:lnTo>
                    <a:lnTo>
                      <a:pt x="1392" y="251"/>
                    </a:lnTo>
                    <a:lnTo>
                      <a:pt x="1375" y="237"/>
                    </a:lnTo>
                    <a:lnTo>
                      <a:pt x="1368" y="231"/>
                    </a:lnTo>
                    <a:lnTo>
                      <a:pt x="1358" y="224"/>
                    </a:lnTo>
                    <a:lnTo>
                      <a:pt x="1343" y="212"/>
                    </a:lnTo>
                    <a:lnTo>
                      <a:pt x="1340" y="210"/>
                    </a:lnTo>
                    <a:lnTo>
                      <a:pt x="1323" y="196"/>
                    </a:lnTo>
                    <a:lnTo>
                      <a:pt x="1319" y="193"/>
                    </a:lnTo>
                    <a:lnTo>
                      <a:pt x="1306" y="183"/>
                    </a:lnTo>
                    <a:lnTo>
                      <a:pt x="1293" y="174"/>
                    </a:lnTo>
                    <a:lnTo>
                      <a:pt x="1288" y="170"/>
                    </a:lnTo>
                    <a:lnTo>
                      <a:pt x="1271" y="156"/>
                    </a:lnTo>
                    <a:lnTo>
                      <a:pt x="1267" y="154"/>
                    </a:lnTo>
                    <a:lnTo>
                      <a:pt x="1253" y="145"/>
                    </a:lnTo>
                    <a:lnTo>
                      <a:pt x="1236" y="136"/>
                    </a:lnTo>
                    <a:lnTo>
                      <a:pt x="1233" y="135"/>
                    </a:lnTo>
                    <a:lnTo>
                      <a:pt x="1219" y="129"/>
                    </a:lnTo>
                    <a:lnTo>
                      <a:pt x="1201" y="122"/>
                    </a:lnTo>
                    <a:lnTo>
                      <a:pt x="1185" y="116"/>
                    </a:lnTo>
                    <a:lnTo>
                      <a:pt x="1184" y="115"/>
                    </a:lnTo>
                    <a:lnTo>
                      <a:pt x="1166" y="109"/>
                    </a:lnTo>
                    <a:lnTo>
                      <a:pt x="1149" y="103"/>
                    </a:lnTo>
                    <a:lnTo>
                      <a:pt x="1132" y="98"/>
                    </a:lnTo>
                    <a:lnTo>
                      <a:pt x="1124" y="96"/>
                    </a:lnTo>
                    <a:lnTo>
                      <a:pt x="1114" y="94"/>
                    </a:lnTo>
                    <a:lnTo>
                      <a:pt x="1097" y="91"/>
                    </a:lnTo>
                    <a:lnTo>
                      <a:pt x="1079" y="88"/>
                    </a:lnTo>
                    <a:lnTo>
                      <a:pt x="1062" y="85"/>
                    </a:lnTo>
                    <a:lnTo>
                      <a:pt x="1045" y="83"/>
                    </a:lnTo>
                    <a:lnTo>
                      <a:pt x="1027" y="81"/>
                    </a:lnTo>
                    <a:lnTo>
                      <a:pt x="1010" y="84"/>
                    </a:lnTo>
                    <a:lnTo>
                      <a:pt x="992" y="87"/>
                    </a:lnTo>
                    <a:lnTo>
                      <a:pt x="975" y="90"/>
                    </a:lnTo>
                    <a:lnTo>
                      <a:pt x="961" y="92"/>
                    </a:lnTo>
                    <a:lnTo>
                      <a:pt x="958" y="96"/>
                    </a:lnTo>
                    <a:lnTo>
                      <a:pt x="940" y="116"/>
                    </a:lnTo>
                    <a:lnTo>
                      <a:pt x="923" y="135"/>
                    </a:lnTo>
                    <a:lnTo>
                      <a:pt x="905" y="154"/>
                    </a:lnTo>
                    <a:lnTo>
                      <a:pt x="888" y="174"/>
                    </a:lnTo>
                    <a:lnTo>
                      <a:pt x="871" y="193"/>
                    </a:lnTo>
                    <a:lnTo>
                      <a:pt x="853" y="212"/>
                    </a:lnTo>
                    <a:lnTo>
                      <a:pt x="836" y="231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2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521"/>
                    </a:moveTo>
                    <a:lnTo>
                      <a:pt x="1584" y="502"/>
                    </a:lnTo>
                    <a:lnTo>
                      <a:pt x="1584" y="482"/>
                    </a:lnTo>
                    <a:lnTo>
                      <a:pt x="1567" y="463"/>
                    </a:lnTo>
                    <a:lnTo>
                      <a:pt x="1567" y="444"/>
                    </a:lnTo>
                    <a:lnTo>
                      <a:pt x="1549" y="424"/>
                    </a:lnTo>
                    <a:lnTo>
                      <a:pt x="1549" y="405"/>
                    </a:lnTo>
                    <a:lnTo>
                      <a:pt x="1532" y="386"/>
                    </a:lnTo>
                    <a:lnTo>
                      <a:pt x="1532" y="366"/>
                    </a:lnTo>
                    <a:lnTo>
                      <a:pt x="1514" y="347"/>
                    </a:lnTo>
                    <a:lnTo>
                      <a:pt x="1514" y="328"/>
                    </a:lnTo>
                    <a:lnTo>
                      <a:pt x="1497" y="309"/>
                    </a:lnTo>
                    <a:lnTo>
                      <a:pt x="1497" y="300"/>
                    </a:lnTo>
                    <a:lnTo>
                      <a:pt x="1486" y="289"/>
                    </a:lnTo>
                    <a:lnTo>
                      <a:pt x="1480" y="283"/>
                    </a:lnTo>
                    <a:lnTo>
                      <a:pt x="1463" y="270"/>
                    </a:lnTo>
                    <a:lnTo>
                      <a:pt x="1462" y="270"/>
                    </a:lnTo>
                    <a:lnTo>
                      <a:pt x="1445" y="256"/>
                    </a:lnTo>
                    <a:lnTo>
                      <a:pt x="1437" y="251"/>
                    </a:lnTo>
                    <a:lnTo>
                      <a:pt x="1427" y="243"/>
                    </a:lnTo>
                    <a:lnTo>
                      <a:pt x="1412" y="231"/>
                    </a:lnTo>
                    <a:lnTo>
                      <a:pt x="1410" y="230"/>
                    </a:lnTo>
                    <a:lnTo>
                      <a:pt x="1393" y="216"/>
                    </a:lnTo>
                    <a:lnTo>
                      <a:pt x="1388" y="212"/>
                    </a:lnTo>
                    <a:lnTo>
                      <a:pt x="1375" y="202"/>
                    </a:lnTo>
                    <a:lnTo>
                      <a:pt x="1363" y="193"/>
                    </a:lnTo>
                    <a:lnTo>
                      <a:pt x="1358" y="189"/>
                    </a:lnTo>
                    <a:lnTo>
                      <a:pt x="1340" y="175"/>
                    </a:lnTo>
                    <a:lnTo>
                      <a:pt x="1339" y="174"/>
                    </a:lnTo>
                    <a:lnTo>
                      <a:pt x="1323" y="161"/>
                    </a:lnTo>
                    <a:lnTo>
                      <a:pt x="1314" y="154"/>
                    </a:lnTo>
                    <a:lnTo>
                      <a:pt x="1306" y="147"/>
                    </a:lnTo>
                    <a:lnTo>
                      <a:pt x="1290" y="135"/>
                    </a:lnTo>
                    <a:lnTo>
                      <a:pt x="1288" y="134"/>
                    </a:lnTo>
                    <a:lnTo>
                      <a:pt x="1271" y="123"/>
                    </a:lnTo>
                    <a:lnTo>
                      <a:pt x="1258" y="116"/>
                    </a:lnTo>
                    <a:lnTo>
                      <a:pt x="1253" y="113"/>
                    </a:lnTo>
                    <a:lnTo>
                      <a:pt x="1236" y="106"/>
                    </a:lnTo>
                    <a:lnTo>
                      <a:pt x="1219" y="99"/>
                    </a:lnTo>
                    <a:lnTo>
                      <a:pt x="1212" y="96"/>
                    </a:lnTo>
                    <a:lnTo>
                      <a:pt x="1201" y="93"/>
                    </a:lnTo>
                    <a:lnTo>
                      <a:pt x="1184" y="86"/>
                    </a:lnTo>
                    <a:lnTo>
                      <a:pt x="1166" y="80"/>
                    </a:lnTo>
                    <a:lnTo>
                      <a:pt x="1158" y="77"/>
                    </a:lnTo>
                    <a:lnTo>
                      <a:pt x="1149" y="74"/>
                    </a:lnTo>
                    <a:lnTo>
                      <a:pt x="1132" y="69"/>
                    </a:lnTo>
                    <a:lnTo>
                      <a:pt x="1114" y="65"/>
                    </a:lnTo>
                    <a:lnTo>
                      <a:pt x="1097" y="61"/>
                    </a:lnTo>
                    <a:lnTo>
                      <a:pt x="1083" y="58"/>
                    </a:lnTo>
                    <a:lnTo>
                      <a:pt x="1079" y="57"/>
                    </a:lnTo>
                    <a:lnTo>
                      <a:pt x="1062" y="54"/>
                    </a:lnTo>
                    <a:lnTo>
                      <a:pt x="1045" y="51"/>
                    </a:lnTo>
                    <a:lnTo>
                      <a:pt x="1027" y="49"/>
                    </a:lnTo>
                    <a:lnTo>
                      <a:pt x="1010" y="52"/>
                    </a:lnTo>
                    <a:lnTo>
                      <a:pt x="995" y="55"/>
                    </a:lnTo>
                    <a:lnTo>
                      <a:pt x="992" y="58"/>
                    </a:lnTo>
                    <a:lnTo>
                      <a:pt x="975" y="77"/>
                    </a:lnTo>
                    <a:lnTo>
                      <a:pt x="958" y="96"/>
                    </a:lnTo>
                    <a:lnTo>
                      <a:pt x="940" y="116"/>
                    </a:lnTo>
                    <a:lnTo>
                      <a:pt x="923" y="135"/>
                    </a:lnTo>
                    <a:lnTo>
                      <a:pt x="905" y="154"/>
                    </a:lnTo>
                    <a:lnTo>
                      <a:pt x="888" y="174"/>
                    </a:lnTo>
                    <a:lnTo>
                      <a:pt x="871" y="193"/>
                    </a:lnTo>
                    <a:lnTo>
                      <a:pt x="853" y="212"/>
                    </a:lnTo>
                    <a:lnTo>
                      <a:pt x="836" y="231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2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000D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53" name="Freeform 21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49" y="424"/>
                  </a:cxn>
                  <a:cxn ang="0">
                    <a:pos x="1497" y="309"/>
                  </a:cxn>
                  <a:cxn ang="0">
                    <a:pos x="1445" y="256"/>
                  </a:cxn>
                  <a:cxn ang="0">
                    <a:pos x="1388" y="212"/>
                  </a:cxn>
                  <a:cxn ang="0">
                    <a:pos x="1323" y="161"/>
                  </a:cxn>
                  <a:cxn ang="0">
                    <a:pos x="1258" y="116"/>
                  </a:cxn>
                  <a:cxn ang="0">
                    <a:pos x="1184" y="86"/>
                  </a:cxn>
                  <a:cxn ang="0">
                    <a:pos x="1097" y="61"/>
                  </a:cxn>
                  <a:cxn ang="0">
                    <a:pos x="1010" y="52"/>
                  </a:cxn>
                  <a:cxn ang="0">
                    <a:pos x="923" y="135"/>
                  </a:cxn>
                  <a:cxn ang="0">
                    <a:pos x="818" y="251"/>
                  </a:cxn>
                  <a:cxn ang="0">
                    <a:pos x="714" y="366"/>
                  </a:cxn>
                  <a:cxn ang="0">
                    <a:pos x="610" y="482"/>
                  </a:cxn>
                  <a:cxn ang="0">
                    <a:pos x="505" y="598"/>
                  </a:cxn>
                  <a:cxn ang="0">
                    <a:pos x="401" y="714"/>
                  </a:cxn>
                  <a:cxn ang="0">
                    <a:pos x="296" y="830"/>
                  </a:cxn>
                  <a:cxn ang="0">
                    <a:pos x="192" y="945"/>
                  </a:cxn>
                  <a:cxn ang="0">
                    <a:pos x="87" y="1061"/>
                  </a:cxn>
                  <a:cxn ang="0">
                    <a:pos x="0" y="0"/>
                  </a:cxn>
                  <a:cxn ang="0">
                    <a:pos x="1184" y="1871"/>
                  </a:cxn>
                  <a:cxn ang="0">
                    <a:pos x="1288" y="1814"/>
                  </a:cxn>
                  <a:cxn ang="0">
                    <a:pos x="1393" y="1756"/>
                  </a:cxn>
                  <a:cxn ang="0">
                    <a:pos x="1480" y="1640"/>
                  </a:cxn>
                  <a:cxn ang="0">
                    <a:pos x="1532" y="1524"/>
                  </a:cxn>
                  <a:cxn ang="0">
                    <a:pos x="1584" y="1408"/>
                  </a:cxn>
                  <a:cxn ang="0">
                    <a:pos x="18" y="1428"/>
                  </a:cxn>
                  <a:cxn ang="0">
                    <a:pos x="70" y="1543"/>
                  </a:cxn>
                  <a:cxn ang="0">
                    <a:pos x="122" y="1659"/>
                  </a:cxn>
                  <a:cxn ang="0">
                    <a:pos x="227" y="1736"/>
                  </a:cxn>
                  <a:cxn ang="0">
                    <a:pos x="331" y="1814"/>
                  </a:cxn>
                  <a:cxn ang="0">
                    <a:pos x="435" y="1891"/>
                  </a:cxn>
                  <a:cxn ang="0">
                    <a:pos x="1584" y="502"/>
                  </a:cxn>
                  <a:cxn ang="0">
                    <a:pos x="1532" y="386"/>
                  </a:cxn>
                  <a:cxn ang="0">
                    <a:pos x="1480" y="270"/>
                  </a:cxn>
                  <a:cxn ang="0">
                    <a:pos x="1432" y="212"/>
                  </a:cxn>
                  <a:cxn ang="0">
                    <a:pos x="1375" y="168"/>
                  </a:cxn>
                  <a:cxn ang="0">
                    <a:pos x="1306" y="118"/>
                  </a:cxn>
                  <a:cxn ang="0">
                    <a:pos x="1236" y="82"/>
                  </a:cxn>
                  <a:cxn ang="0">
                    <a:pos x="1166" y="51"/>
                  </a:cxn>
                  <a:cxn ang="0">
                    <a:pos x="1079" y="28"/>
                  </a:cxn>
                  <a:cxn ang="0">
                    <a:pos x="1010" y="38"/>
                  </a:cxn>
                  <a:cxn ang="0">
                    <a:pos x="905" y="154"/>
                  </a:cxn>
                  <a:cxn ang="0">
                    <a:pos x="801" y="270"/>
                  </a:cxn>
                  <a:cxn ang="0">
                    <a:pos x="696" y="386"/>
                  </a:cxn>
                  <a:cxn ang="0">
                    <a:pos x="592" y="502"/>
                  </a:cxn>
                  <a:cxn ang="0">
                    <a:pos x="488" y="617"/>
                  </a:cxn>
                  <a:cxn ang="0">
                    <a:pos x="383" y="733"/>
                  </a:cxn>
                  <a:cxn ang="0">
                    <a:pos x="279" y="849"/>
                  </a:cxn>
                  <a:cxn ang="0">
                    <a:pos x="174" y="965"/>
                  </a:cxn>
                  <a:cxn ang="0">
                    <a:pos x="70" y="1080"/>
                  </a:cxn>
                  <a:cxn ang="0">
                    <a:pos x="1601" y="0"/>
                  </a:cxn>
                  <a:cxn ang="0">
                    <a:pos x="1201" y="1871"/>
                  </a:cxn>
                  <a:cxn ang="0">
                    <a:pos x="1306" y="1814"/>
                  </a:cxn>
                  <a:cxn ang="0">
                    <a:pos x="1410" y="1736"/>
                  </a:cxn>
                  <a:cxn ang="0">
                    <a:pos x="1497" y="1621"/>
                  </a:cxn>
                  <a:cxn ang="0">
                    <a:pos x="1549" y="1505"/>
                  </a:cxn>
                  <a:cxn ang="0">
                    <a:pos x="1601" y="1389"/>
                  </a:cxn>
                  <a:cxn ang="0">
                    <a:pos x="35" y="1447"/>
                  </a:cxn>
                  <a:cxn ang="0">
                    <a:pos x="87" y="1563"/>
                  </a:cxn>
                  <a:cxn ang="0">
                    <a:pos x="140" y="1659"/>
                  </a:cxn>
                  <a:cxn ang="0">
                    <a:pos x="244" y="1736"/>
                  </a:cxn>
                  <a:cxn ang="0">
                    <a:pos x="349" y="1814"/>
                  </a:cxn>
                  <a:cxn ang="0">
                    <a:pos x="453" y="1891"/>
                  </a:cxn>
                </a:cxnLst>
                <a:rect l="0" t="0" r="r" b="b"/>
                <a:pathLst>
                  <a:path w="1601" h="1910">
                    <a:moveTo>
                      <a:pt x="1601" y="521"/>
                    </a:moveTo>
                    <a:lnTo>
                      <a:pt x="1584" y="502"/>
                    </a:lnTo>
                    <a:lnTo>
                      <a:pt x="1584" y="482"/>
                    </a:lnTo>
                    <a:lnTo>
                      <a:pt x="1567" y="463"/>
                    </a:lnTo>
                    <a:lnTo>
                      <a:pt x="1567" y="444"/>
                    </a:lnTo>
                    <a:lnTo>
                      <a:pt x="1549" y="424"/>
                    </a:lnTo>
                    <a:lnTo>
                      <a:pt x="1549" y="405"/>
                    </a:lnTo>
                    <a:lnTo>
                      <a:pt x="1532" y="386"/>
                    </a:lnTo>
                    <a:lnTo>
                      <a:pt x="1532" y="366"/>
                    </a:lnTo>
                    <a:lnTo>
                      <a:pt x="1514" y="347"/>
                    </a:lnTo>
                    <a:lnTo>
                      <a:pt x="1514" y="328"/>
                    </a:lnTo>
                    <a:lnTo>
                      <a:pt x="1497" y="309"/>
                    </a:lnTo>
                    <a:lnTo>
                      <a:pt x="1497" y="300"/>
                    </a:lnTo>
                    <a:lnTo>
                      <a:pt x="1486" y="289"/>
                    </a:lnTo>
                    <a:lnTo>
                      <a:pt x="1480" y="283"/>
                    </a:lnTo>
                    <a:lnTo>
                      <a:pt x="1463" y="270"/>
                    </a:lnTo>
                    <a:lnTo>
                      <a:pt x="1462" y="270"/>
                    </a:lnTo>
                    <a:lnTo>
                      <a:pt x="1445" y="256"/>
                    </a:lnTo>
                    <a:lnTo>
                      <a:pt x="1437" y="251"/>
                    </a:lnTo>
                    <a:lnTo>
                      <a:pt x="1427" y="243"/>
                    </a:lnTo>
                    <a:lnTo>
                      <a:pt x="1412" y="231"/>
                    </a:lnTo>
                    <a:lnTo>
                      <a:pt x="1410" y="230"/>
                    </a:lnTo>
                    <a:lnTo>
                      <a:pt x="1393" y="216"/>
                    </a:lnTo>
                    <a:lnTo>
                      <a:pt x="1388" y="212"/>
                    </a:lnTo>
                    <a:lnTo>
                      <a:pt x="1375" y="202"/>
                    </a:lnTo>
                    <a:lnTo>
                      <a:pt x="1363" y="193"/>
                    </a:lnTo>
                    <a:lnTo>
                      <a:pt x="1358" y="189"/>
                    </a:lnTo>
                    <a:lnTo>
                      <a:pt x="1340" y="175"/>
                    </a:lnTo>
                    <a:lnTo>
                      <a:pt x="1339" y="174"/>
                    </a:lnTo>
                    <a:lnTo>
                      <a:pt x="1323" y="161"/>
                    </a:lnTo>
                    <a:lnTo>
                      <a:pt x="1314" y="154"/>
                    </a:lnTo>
                    <a:lnTo>
                      <a:pt x="1306" y="147"/>
                    </a:lnTo>
                    <a:lnTo>
                      <a:pt x="1290" y="135"/>
                    </a:lnTo>
                    <a:lnTo>
                      <a:pt x="1288" y="134"/>
                    </a:lnTo>
                    <a:lnTo>
                      <a:pt x="1271" y="123"/>
                    </a:lnTo>
                    <a:lnTo>
                      <a:pt x="1258" y="116"/>
                    </a:lnTo>
                    <a:lnTo>
                      <a:pt x="1253" y="113"/>
                    </a:lnTo>
                    <a:lnTo>
                      <a:pt x="1236" y="106"/>
                    </a:lnTo>
                    <a:lnTo>
                      <a:pt x="1219" y="99"/>
                    </a:lnTo>
                    <a:lnTo>
                      <a:pt x="1212" y="96"/>
                    </a:lnTo>
                    <a:lnTo>
                      <a:pt x="1201" y="93"/>
                    </a:lnTo>
                    <a:lnTo>
                      <a:pt x="1184" y="86"/>
                    </a:lnTo>
                    <a:lnTo>
                      <a:pt x="1166" y="80"/>
                    </a:lnTo>
                    <a:lnTo>
                      <a:pt x="1158" y="77"/>
                    </a:lnTo>
                    <a:lnTo>
                      <a:pt x="1149" y="74"/>
                    </a:lnTo>
                    <a:lnTo>
                      <a:pt x="1132" y="69"/>
                    </a:lnTo>
                    <a:lnTo>
                      <a:pt x="1114" y="65"/>
                    </a:lnTo>
                    <a:lnTo>
                      <a:pt x="1097" y="61"/>
                    </a:lnTo>
                    <a:lnTo>
                      <a:pt x="1083" y="58"/>
                    </a:lnTo>
                    <a:lnTo>
                      <a:pt x="1079" y="57"/>
                    </a:lnTo>
                    <a:lnTo>
                      <a:pt x="1062" y="54"/>
                    </a:lnTo>
                    <a:lnTo>
                      <a:pt x="1045" y="51"/>
                    </a:lnTo>
                    <a:lnTo>
                      <a:pt x="1027" y="49"/>
                    </a:lnTo>
                    <a:lnTo>
                      <a:pt x="1010" y="52"/>
                    </a:lnTo>
                    <a:lnTo>
                      <a:pt x="995" y="55"/>
                    </a:lnTo>
                    <a:lnTo>
                      <a:pt x="992" y="58"/>
                    </a:lnTo>
                    <a:lnTo>
                      <a:pt x="975" y="77"/>
                    </a:lnTo>
                    <a:lnTo>
                      <a:pt x="958" y="96"/>
                    </a:lnTo>
                    <a:lnTo>
                      <a:pt x="940" y="116"/>
                    </a:lnTo>
                    <a:lnTo>
                      <a:pt x="923" y="135"/>
                    </a:lnTo>
                    <a:lnTo>
                      <a:pt x="905" y="154"/>
                    </a:lnTo>
                    <a:lnTo>
                      <a:pt x="888" y="174"/>
                    </a:lnTo>
                    <a:lnTo>
                      <a:pt x="871" y="193"/>
                    </a:lnTo>
                    <a:lnTo>
                      <a:pt x="853" y="212"/>
                    </a:lnTo>
                    <a:lnTo>
                      <a:pt x="836" y="231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2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601" y="521"/>
                    </a:moveTo>
                    <a:lnTo>
                      <a:pt x="1584" y="502"/>
                    </a:lnTo>
                    <a:lnTo>
                      <a:pt x="1584" y="482"/>
                    </a:lnTo>
                    <a:lnTo>
                      <a:pt x="1567" y="463"/>
                    </a:lnTo>
                    <a:lnTo>
                      <a:pt x="1567" y="444"/>
                    </a:lnTo>
                    <a:lnTo>
                      <a:pt x="1549" y="424"/>
                    </a:lnTo>
                    <a:lnTo>
                      <a:pt x="1549" y="405"/>
                    </a:lnTo>
                    <a:lnTo>
                      <a:pt x="1532" y="386"/>
                    </a:lnTo>
                    <a:lnTo>
                      <a:pt x="1532" y="366"/>
                    </a:lnTo>
                    <a:lnTo>
                      <a:pt x="1514" y="347"/>
                    </a:lnTo>
                    <a:lnTo>
                      <a:pt x="1514" y="328"/>
                    </a:lnTo>
                    <a:lnTo>
                      <a:pt x="1497" y="309"/>
                    </a:lnTo>
                    <a:lnTo>
                      <a:pt x="1497" y="289"/>
                    </a:lnTo>
                    <a:lnTo>
                      <a:pt x="1480" y="270"/>
                    </a:lnTo>
                    <a:lnTo>
                      <a:pt x="1480" y="251"/>
                    </a:lnTo>
                    <a:lnTo>
                      <a:pt x="1474" y="244"/>
                    </a:lnTo>
                    <a:lnTo>
                      <a:pt x="1462" y="235"/>
                    </a:lnTo>
                    <a:lnTo>
                      <a:pt x="1457" y="231"/>
                    </a:lnTo>
                    <a:lnTo>
                      <a:pt x="1445" y="222"/>
                    </a:lnTo>
                    <a:lnTo>
                      <a:pt x="1432" y="212"/>
                    </a:lnTo>
                    <a:lnTo>
                      <a:pt x="1427" y="208"/>
                    </a:lnTo>
                    <a:lnTo>
                      <a:pt x="1410" y="195"/>
                    </a:lnTo>
                    <a:lnTo>
                      <a:pt x="1408" y="193"/>
                    </a:lnTo>
                    <a:lnTo>
                      <a:pt x="1393" y="181"/>
                    </a:lnTo>
                    <a:lnTo>
                      <a:pt x="1383" y="174"/>
                    </a:lnTo>
                    <a:lnTo>
                      <a:pt x="1375" y="168"/>
                    </a:lnTo>
                    <a:lnTo>
                      <a:pt x="1358" y="154"/>
                    </a:lnTo>
                    <a:lnTo>
                      <a:pt x="1358" y="154"/>
                    </a:lnTo>
                    <a:lnTo>
                      <a:pt x="1340" y="140"/>
                    </a:lnTo>
                    <a:lnTo>
                      <a:pt x="1334" y="135"/>
                    </a:lnTo>
                    <a:lnTo>
                      <a:pt x="1323" y="128"/>
                    </a:lnTo>
                    <a:lnTo>
                      <a:pt x="1306" y="118"/>
                    </a:lnTo>
                    <a:lnTo>
                      <a:pt x="1302" y="116"/>
                    </a:lnTo>
                    <a:lnTo>
                      <a:pt x="1288" y="109"/>
                    </a:lnTo>
                    <a:lnTo>
                      <a:pt x="1271" y="100"/>
                    </a:lnTo>
                    <a:lnTo>
                      <a:pt x="1265" y="96"/>
                    </a:lnTo>
                    <a:lnTo>
                      <a:pt x="1253" y="91"/>
                    </a:lnTo>
                    <a:lnTo>
                      <a:pt x="1236" y="82"/>
                    </a:lnTo>
                    <a:lnTo>
                      <a:pt x="1227" y="77"/>
                    </a:lnTo>
                    <a:lnTo>
                      <a:pt x="1219" y="73"/>
                    </a:lnTo>
                    <a:lnTo>
                      <a:pt x="1201" y="65"/>
                    </a:lnTo>
                    <a:lnTo>
                      <a:pt x="1185" y="58"/>
                    </a:lnTo>
                    <a:lnTo>
                      <a:pt x="1184" y="57"/>
                    </a:lnTo>
                    <a:lnTo>
                      <a:pt x="1166" y="51"/>
                    </a:lnTo>
                    <a:lnTo>
                      <a:pt x="1149" y="45"/>
                    </a:lnTo>
                    <a:lnTo>
                      <a:pt x="1132" y="40"/>
                    </a:lnTo>
                    <a:lnTo>
                      <a:pt x="1124" y="38"/>
                    </a:lnTo>
                    <a:lnTo>
                      <a:pt x="1114" y="36"/>
                    </a:lnTo>
                    <a:lnTo>
                      <a:pt x="1097" y="32"/>
                    </a:lnTo>
                    <a:lnTo>
                      <a:pt x="1079" y="28"/>
                    </a:lnTo>
                    <a:lnTo>
                      <a:pt x="1062" y="24"/>
                    </a:lnTo>
                    <a:lnTo>
                      <a:pt x="1045" y="20"/>
                    </a:lnTo>
                    <a:lnTo>
                      <a:pt x="1041" y="19"/>
                    </a:lnTo>
                    <a:lnTo>
                      <a:pt x="1028" y="18"/>
                    </a:lnTo>
                    <a:lnTo>
                      <a:pt x="1027" y="19"/>
                    </a:lnTo>
                    <a:lnTo>
                      <a:pt x="1010" y="38"/>
                    </a:lnTo>
                    <a:lnTo>
                      <a:pt x="992" y="58"/>
                    </a:lnTo>
                    <a:lnTo>
                      <a:pt x="975" y="77"/>
                    </a:lnTo>
                    <a:lnTo>
                      <a:pt x="958" y="96"/>
                    </a:lnTo>
                    <a:lnTo>
                      <a:pt x="940" y="116"/>
                    </a:lnTo>
                    <a:lnTo>
                      <a:pt x="923" y="135"/>
                    </a:lnTo>
                    <a:lnTo>
                      <a:pt x="905" y="154"/>
                    </a:lnTo>
                    <a:lnTo>
                      <a:pt x="888" y="174"/>
                    </a:lnTo>
                    <a:lnTo>
                      <a:pt x="871" y="193"/>
                    </a:lnTo>
                    <a:lnTo>
                      <a:pt x="853" y="212"/>
                    </a:lnTo>
                    <a:lnTo>
                      <a:pt x="836" y="231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2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2015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54" name="Freeform 22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1549" y="424"/>
                  </a:cxn>
                  <a:cxn ang="0">
                    <a:pos x="1497" y="309"/>
                  </a:cxn>
                  <a:cxn ang="0">
                    <a:pos x="1457" y="231"/>
                  </a:cxn>
                  <a:cxn ang="0">
                    <a:pos x="1393" y="181"/>
                  </a:cxn>
                  <a:cxn ang="0">
                    <a:pos x="1334" y="135"/>
                  </a:cxn>
                  <a:cxn ang="0">
                    <a:pos x="1265" y="96"/>
                  </a:cxn>
                  <a:cxn ang="0">
                    <a:pos x="1185" y="58"/>
                  </a:cxn>
                  <a:cxn ang="0">
                    <a:pos x="1114" y="36"/>
                  </a:cxn>
                  <a:cxn ang="0">
                    <a:pos x="1028" y="18"/>
                  </a:cxn>
                  <a:cxn ang="0">
                    <a:pos x="940" y="116"/>
                  </a:cxn>
                  <a:cxn ang="0">
                    <a:pos x="836" y="231"/>
                  </a:cxn>
                  <a:cxn ang="0">
                    <a:pos x="731" y="347"/>
                  </a:cxn>
                  <a:cxn ang="0">
                    <a:pos x="627" y="463"/>
                  </a:cxn>
                  <a:cxn ang="0">
                    <a:pos x="522" y="579"/>
                  </a:cxn>
                  <a:cxn ang="0">
                    <a:pos x="418" y="694"/>
                  </a:cxn>
                  <a:cxn ang="0">
                    <a:pos x="314" y="810"/>
                  </a:cxn>
                  <a:cxn ang="0">
                    <a:pos x="209" y="926"/>
                  </a:cxn>
                  <a:cxn ang="0">
                    <a:pos x="105" y="1042"/>
                  </a:cxn>
                  <a:cxn ang="0">
                    <a:pos x="0" y="1158"/>
                  </a:cxn>
                  <a:cxn ang="0">
                    <a:pos x="1166" y="1891"/>
                  </a:cxn>
                  <a:cxn ang="0">
                    <a:pos x="1271" y="1833"/>
                  </a:cxn>
                  <a:cxn ang="0">
                    <a:pos x="1375" y="1775"/>
                  </a:cxn>
                  <a:cxn ang="0">
                    <a:pos x="1480" y="1659"/>
                  </a:cxn>
                  <a:cxn ang="0">
                    <a:pos x="1532" y="1543"/>
                  </a:cxn>
                  <a:cxn ang="0">
                    <a:pos x="1584" y="1428"/>
                  </a:cxn>
                  <a:cxn ang="0">
                    <a:pos x="18" y="1408"/>
                  </a:cxn>
                  <a:cxn ang="0">
                    <a:pos x="70" y="1524"/>
                  </a:cxn>
                  <a:cxn ang="0">
                    <a:pos x="122" y="1640"/>
                  </a:cxn>
                  <a:cxn ang="0">
                    <a:pos x="209" y="1717"/>
                  </a:cxn>
                  <a:cxn ang="0">
                    <a:pos x="314" y="1794"/>
                  </a:cxn>
                  <a:cxn ang="0">
                    <a:pos x="418" y="1871"/>
                  </a:cxn>
                  <a:cxn ang="0">
                    <a:pos x="1045" y="0"/>
                  </a:cxn>
                  <a:cxn ang="0">
                    <a:pos x="940" y="116"/>
                  </a:cxn>
                  <a:cxn ang="0">
                    <a:pos x="836" y="231"/>
                  </a:cxn>
                  <a:cxn ang="0">
                    <a:pos x="731" y="347"/>
                  </a:cxn>
                  <a:cxn ang="0">
                    <a:pos x="627" y="463"/>
                  </a:cxn>
                  <a:cxn ang="0">
                    <a:pos x="522" y="579"/>
                  </a:cxn>
                  <a:cxn ang="0">
                    <a:pos x="418" y="694"/>
                  </a:cxn>
                  <a:cxn ang="0">
                    <a:pos x="314" y="810"/>
                  </a:cxn>
                  <a:cxn ang="0">
                    <a:pos x="209" y="926"/>
                  </a:cxn>
                  <a:cxn ang="0">
                    <a:pos x="105" y="1042"/>
                  </a:cxn>
                  <a:cxn ang="0">
                    <a:pos x="0" y="1158"/>
                  </a:cxn>
                  <a:cxn ang="0">
                    <a:pos x="1567" y="463"/>
                  </a:cxn>
                  <a:cxn ang="0">
                    <a:pos x="1514" y="347"/>
                  </a:cxn>
                  <a:cxn ang="0">
                    <a:pos x="1462" y="231"/>
                  </a:cxn>
                  <a:cxn ang="0">
                    <a:pos x="1358" y="135"/>
                  </a:cxn>
                  <a:cxn ang="0">
                    <a:pos x="1253" y="77"/>
                  </a:cxn>
                  <a:cxn ang="0">
                    <a:pos x="1201" y="41"/>
                  </a:cxn>
                  <a:cxn ang="0">
                    <a:pos x="1149" y="19"/>
                  </a:cxn>
                  <a:cxn ang="0">
                    <a:pos x="1601" y="0"/>
                  </a:cxn>
                  <a:cxn ang="0">
                    <a:pos x="1201" y="1871"/>
                  </a:cxn>
                  <a:cxn ang="0">
                    <a:pos x="1306" y="1814"/>
                  </a:cxn>
                  <a:cxn ang="0">
                    <a:pos x="1410" y="1736"/>
                  </a:cxn>
                  <a:cxn ang="0">
                    <a:pos x="1497" y="1621"/>
                  </a:cxn>
                  <a:cxn ang="0">
                    <a:pos x="1549" y="1505"/>
                  </a:cxn>
                  <a:cxn ang="0">
                    <a:pos x="1601" y="1389"/>
                  </a:cxn>
                  <a:cxn ang="0">
                    <a:pos x="35" y="1447"/>
                  </a:cxn>
                  <a:cxn ang="0">
                    <a:pos x="87" y="1563"/>
                  </a:cxn>
                  <a:cxn ang="0">
                    <a:pos x="140" y="1659"/>
                  </a:cxn>
                  <a:cxn ang="0">
                    <a:pos x="244" y="1736"/>
                  </a:cxn>
                  <a:cxn ang="0">
                    <a:pos x="349" y="1814"/>
                  </a:cxn>
                  <a:cxn ang="0">
                    <a:pos x="453" y="1891"/>
                  </a:cxn>
                </a:cxnLst>
                <a:rect l="0" t="0" r="r" b="b"/>
                <a:pathLst>
                  <a:path w="1601" h="1910">
                    <a:moveTo>
                      <a:pt x="1601" y="521"/>
                    </a:moveTo>
                    <a:lnTo>
                      <a:pt x="1584" y="502"/>
                    </a:lnTo>
                    <a:lnTo>
                      <a:pt x="1584" y="482"/>
                    </a:lnTo>
                    <a:lnTo>
                      <a:pt x="1567" y="463"/>
                    </a:lnTo>
                    <a:lnTo>
                      <a:pt x="1567" y="444"/>
                    </a:lnTo>
                    <a:lnTo>
                      <a:pt x="1549" y="424"/>
                    </a:lnTo>
                    <a:lnTo>
                      <a:pt x="1549" y="405"/>
                    </a:lnTo>
                    <a:lnTo>
                      <a:pt x="1532" y="386"/>
                    </a:lnTo>
                    <a:lnTo>
                      <a:pt x="1532" y="366"/>
                    </a:lnTo>
                    <a:lnTo>
                      <a:pt x="1514" y="347"/>
                    </a:lnTo>
                    <a:lnTo>
                      <a:pt x="1514" y="328"/>
                    </a:lnTo>
                    <a:lnTo>
                      <a:pt x="1497" y="309"/>
                    </a:lnTo>
                    <a:lnTo>
                      <a:pt x="1497" y="289"/>
                    </a:lnTo>
                    <a:lnTo>
                      <a:pt x="1480" y="270"/>
                    </a:lnTo>
                    <a:lnTo>
                      <a:pt x="1480" y="251"/>
                    </a:lnTo>
                    <a:lnTo>
                      <a:pt x="1474" y="244"/>
                    </a:lnTo>
                    <a:lnTo>
                      <a:pt x="1462" y="235"/>
                    </a:lnTo>
                    <a:lnTo>
                      <a:pt x="1457" y="231"/>
                    </a:lnTo>
                    <a:lnTo>
                      <a:pt x="1445" y="222"/>
                    </a:lnTo>
                    <a:lnTo>
                      <a:pt x="1432" y="212"/>
                    </a:lnTo>
                    <a:lnTo>
                      <a:pt x="1427" y="208"/>
                    </a:lnTo>
                    <a:lnTo>
                      <a:pt x="1410" y="195"/>
                    </a:lnTo>
                    <a:lnTo>
                      <a:pt x="1408" y="193"/>
                    </a:lnTo>
                    <a:lnTo>
                      <a:pt x="1393" y="181"/>
                    </a:lnTo>
                    <a:lnTo>
                      <a:pt x="1383" y="174"/>
                    </a:lnTo>
                    <a:lnTo>
                      <a:pt x="1375" y="168"/>
                    </a:lnTo>
                    <a:lnTo>
                      <a:pt x="1358" y="154"/>
                    </a:lnTo>
                    <a:lnTo>
                      <a:pt x="1358" y="154"/>
                    </a:lnTo>
                    <a:lnTo>
                      <a:pt x="1340" y="140"/>
                    </a:lnTo>
                    <a:lnTo>
                      <a:pt x="1334" y="135"/>
                    </a:lnTo>
                    <a:lnTo>
                      <a:pt x="1323" y="128"/>
                    </a:lnTo>
                    <a:lnTo>
                      <a:pt x="1306" y="118"/>
                    </a:lnTo>
                    <a:lnTo>
                      <a:pt x="1302" y="116"/>
                    </a:lnTo>
                    <a:lnTo>
                      <a:pt x="1288" y="109"/>
                    </a:lnTo>
                    <a:lnTo>
                      <a:pt x="1271" y="100"/>
                    </a:lnTo>
                    <a:lnTo>
                      <a:pt x="1265" y="96"/>
                    </a:lnTo>
                    <a:lnTo>
                      <a:pt x="1253" y="91"/>
                    </a:lnTo>
                    <a:lnTo>
                      <a:pt x="1236" y="82"/>
                    </a:lnTo>
                    <a:lnTo>
                      <a:pt x="1227" y="77"/>
                    </a:lnTo>
                    <a:lnTo>
                      <a:pt x="1219" y="73"/>
                    </a:lnTo>
                    <a:lnTo>
                      <a:pt x="1201" y="65"/>
                    </a:lnTo>
                    <a:lnTo>
                      <a:pt x="1185" y="58"/>
                    </a:lnTo>
                    <a:lnTo>
                      <a:pt x="1184" y="57"/>
                    </a:lnTo>
                    <a:lnTo>
                      <a:pt x="1166" y="51"/>
                    </a:lnTo>
                    <a:lnTo>
                      <a:pt x="1149" y="45"/>
                    </a:lnTo>
                    <a:lnTo>
                      <a:pt x="1132" y="40"/>
                    </a:lnTo>
                    <a:lnTo>
                      <a:pt x="1124" y="38"/>
                    </a:lnTo>
                    <a:lnTo>
                      <a:pt x="1114" y="36"/>
                    </a:lnTo>
                    <a:lnTo>
                      <a:pt x="1097" y="32"/>
                    </a:lnTo>
                    <a:lnTo>
                      <a:pt x="1079" y="28"/>
                    </a:lnTo>
                    <a:lnTo>
                      <a:pt x="1062" y="24"/>
                    </a:lnTo>
                    <a:lnTo>
                      <a:pt x="1045" y="20"/>
                    </a:lnTo>
                    <a:lnTo>
                      <a:pt x="1041" y="19"/>
                    </a:lnTo>
                    <a:lnTo>
                      <a:pt x="1028" y="18"/>
                    </a:lnTo>
                    <a:lnTo>
                      <a:pt x="1027" y="19"/>
                    </a:lnTo>
                    <a:lnTo>
                      <a:pt x="1010" y="38"/>
                    </a:lnTo>
                    <a:lnTo>
                      <a:pt x="992" y="58"/>
                    </a:lnTo>
                    <a:lnTo>
                      <a:pt x="975" y="77"/>
                    </a:lnTo>
                    <a:lnTo>
                      <a:pt x="958" y="96"/>
                    </a:lnTo>
                    <a:lnTo>
                      <a:pt x="940" y="116"/>
                    </a:lnTo>
                    <a:lnTo>
                      <a:pt x="923" y="135"/>
                    </a:lnTo>
                    <a:lnTo>
                      <a:pt x="905" y="154"/>
                    </a:lnTo>
                    <a:lnTo>
                      <a:pt x="888" y="174"/>
                    </a:lnTo>
                    <a:lnTo>
                      <a:pt x="871" y="193"/>
                    </a:lnTo>
                    <a:lnTo>
                      <a:pt x="853" y="212"/>
                    </a:lnTo>
                    <a:lnTo>
                      <a:pt x="836" y="231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601" y="0"/>
                    </a:lnTo>
                    <a:lnTo>
                      <a:pt x="1601" y="52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045" y="0"/>
                    </a:moveTo>
                    <a:lnTo>
                      <a:pt x="1027" y="19"/>
                    </a:lnTo>
                    <a:lnTo>
                      <a:pt x="1010" y="38"/>
                    </a:lnTo>
                    <a:lnTo>
                      <a:pt x="992" y="58"/>
                    </a:lnTo>
                    <a:lnTo>
                      <a:pt x="975" y="77"/>
                    </a:lnTo>
                    <a:lnTo>
                      <a:pt x="958" y="96"/>
                    </a:lnTo>
                    <a:lnTo>
                      <a:pt x="940" y="116"/>
                    </a:lnTo>
                    <a:lnTo>
                      <a:pt x="923" y="135"/>
                    </a:lnTo>
                    <a:lnTo>
                      <a:pt x="905" y="154"/>
                    </a:lnTo>
                    <a:lnTo>
                      <a:pt x="888" y="174"/>
                    </a:lnTo>
                    <a:lnTo>
                      <a:pt x="871" y="193"/>
                    </a:lnTo>
                    <a:lnTo>
                      <a:pt x="853" y="212"/>
                    </a:lnTo>
                    <a:lnTo>
                      <a:pt x="836" y="231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045" y="0"/>
                    </a:lnTo>
                    <a:close/>
                    <a:moveTo>
                      <a:pt x="1601" y="521"/>
                    </a:moveTo>
                    <a:lnTo>
                      <a:pt x="1584" y="502"/>
                    </a:lnTo>
                    <a:lnTo>
                      <a:pt x="1584" y="482"/>
                    </a:lnTo>
                    <a:lnTo>
                      <a:pt x="1567" y="463"/>
                    </a:lnTo>
                    <a:lnTo>
                      <a:pt x="1567" y="444"/>
                    </a:lnTo>
                    <a:lnTo>
                      <a:pt x="1549" y="424"/>
                    </a:lnTo>
                    <a:lnTo>
                      <a:pt x="1549" y="405"/>
                    </a:lnTo>
                    <a:lnTo>
                      <a:pt x="1532" y="386"/>
                    </a:lnTo>
                    <a:lnTo>
                      <a:pt x="1532" y="366"/>
                    </a:lnTo>
                    <a:lnTo>
                      <a:pt x="1514" y="347"/>
                    </a:lnTo>
                    <a:lnTo>
                      <a:pt x="1514" y="328"/>
                    </a:lnTo>
                    <a:lnTo>
                      <a:pt x="1497" y="309"/>
                    </a:lnTo>
                    <a:lnTo>
                      <a:pt x="1497" y="289"/>
                    </a:lnTo>
                    <a:lnTo>
                      <a:pt x="1480" y="270"/>
                    </a:lnTo>
                    <a:lnTo>
                      <a:pt x="1480" y="251"/>
                    </a:lnTo>
                    <a:lnTo>
                      <a:pt x="1462" y="231"/>
                    </a:lnTo>
                    <a:lnTo>
                      <a:pt x="1445" y="212"/>
                    </a:lnTo>
                    <a:lnTo>
                      <a:pt x="1427" y="193"/>
                    </a:lnTo>
                    <a:lnTo>
                      <a:pt x="1410" y="174"/>
                    </a:lnTo>
                    <a:lnTo>
                      <a:pt x="1393" y="154"/>
                    </a:lnTo>
                    <a:lnTo>
                      <a:pt x="1375" y="135"/>
                    </a:lnTo>
                    <a:lnTo>
                      <a:pt x="1358" y="135"/>
                    </a:lnTo>
                    <a:lnTo>
                      <a:pt x="1340" y="116"/>
                    </a:lnTo>
                    <a:lnTo>
                      <a:pt x="1323" y="116"/>
                    </a:lnTo>
                    <a:lnTo>
                      <a:pt x="1306" y="96"/>
                    </a:lnTo>
                    <a:lnTo>
                      <a:pt x="1288" y="96"/>
                    </a:lnTo>
                    <a:lnTo>
                      <a:pt x="1271" y="77"/>
                    </a:lnTo>
                    <a:lnTo>
                      <a:pt x="1253" y="77"/>
                    </a:lnTo>
                    <a:lnTo>
                      <a:pt x="1238" y="60"/>
                    </a:lnTo>
                    <a:lnTo>
                      <a:pt x="1236" y="59"/>
                    </a:lnTo>
                    <a:lnTo>
                      <a:pt x="1234" y="58"/>
                    </a:lnTo>
                    <a:lnTo>
                      <a:pt x="1219" y="58"/>
                    </a:lnTo>
                    <a:lnTo>
                      <a:pt x="1205" y="43"/>
                    </a:lnTo>
                    <a:lnTo>
                      <a:pt x="1201" y="41"/>
                    </a:lnTo>
                    <a:lnTo>
                      <a:pt x="1197" y="38"/>
                    </a:lnTo>
                    <a:lnTo>
                      <a:pt x="1184" y="38"/>
                    </a:lnTo>
                    <a:lnTo>
                      <a:pt x="1173" y="26"/>
                    </a:lnTo>
                    <a:lnTo>
                      <a:pt x="1166" y="23"/>
                    </a:lnTo>
                    <a:lnTo>
                      <a:pt x="1156" y="19"/>
                    </a:lnTo>
                    <a:lnTo>
                      <a:pt x="1149" y="19"/>
                    </a:lnTo>
                    <a:lnTo>
                      <a:pt x="1145" y="15"/>
                    </a:lnTo>
                    <a:lnTo>
                      <a:pt x="1132" y="11"/>
                    </a:lnTo>
                    <a:lnTo>
                      <a:pt x="1114" y="7"/>
                    </a:lnTo>
                    <a:lnTo>
                      <a:pt x="1097" y="3"/>
                    </a:lnTo>
                    <a:lnTo>
                      <a:pt x="1084" y="0"/>
                    </a:lnTo>
                    <a:lnTo>
                      <a:pt x="1601" y="0"/>
                    </a:lnTo>
                    <a:lnTo>
                      <a:pt x="1601" y="52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4830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55" name="Freeform 23"/>
              <p:cNvSpPr>
                <a:spLocks noEditPoints="1"/>
              </p:cNvSpPr>
              <p:nvPr/>
            </p:nvSpPr>
            <p:spPr bwMode="auto">
              <a:xfrm>
                <a:off x="149" y="823"/>
                <a:ext cx="1601" cy="1910"/>
              </a:xfrm>
              <a:custGeom>
                <a:avLst/>
                <a:gdLst/>
                <a:ahLst/>
                <a:cxnLst>
                  <a:cxn ang="0">
                    <a:pos x="958" y="96"/>
                  </a:cxn>
                  <a:cxn ang="0">
                    <a:pos x="853" y="212"/>
                  </a:cxn>
                  <a:cxn ang="0">
                    <a:pos x="749" y="328"/>
                  </a:cxn>
                  <a:cxn ang="0">
                    <a:pos x="644" y="444"/>
                  </a:cxn>
                  <a:cxn ang="0">
                    <a:pos x="540" y="559"/>
                  </a:cxn>
                  <a:cxn ang="0">
                    <a:pos x="435" y="675"/>
                  </a:cxn>
                  <a:cxn ang="0">
                    <a:pos x="331" y="791"/>
                  </a:cxn>
                  <a:cxn ang="0">
                    <a:pos x="227" y="907"/>
                  </a:cxn>
                  <a:cxn ang="0">
                    <a:pos x="122" y="1022"/>
                  </a:cxn>
                  <a:cxn ang="0">
                    <a:pos x="18" y="1138"/>
                  </a:cxn>
                  <a:cxn ang="0">
                    <a:pos x="1584" y="482"/>
                  </a:cxn>
                  <a:cxn ang="0">
                    <a:pos x="1532" y="366"/>
                  </a:cxn>
                  <a:cxn ang="0">
                    <a:pos x="1480" y="251"/>
                  </a:cxn>
                  <a:cxn ang="0">
                    <a:pos x="1375" y="135"/>
                  </a:cxn>
                  <a:cxn ang="0">
                    <a:pos x="1271" y="77"/>
                  </a:cxn>
                  <a:cxn ang="0">
                    <a:pos x="1205" y="43"/>
                  </a:cxn>
                  <a:cxn ang="0">
                    <a:pos x="1156" y="19"/>
                  </a:cxn>
                  <a:cxn ang="0">
                    <a:pos x="1084" y="0"/>
                  </a:cxn>
                  <a:cxn ang="0">
                    <a:pos x="1184" y="1871"/>
                  </a:cxn>
                  <a:cxn ang="0">
                    <a:pos x="1288" y="1814"/>
                  </a:cxn>
                  <a:cxn ang="0">
                    <a:pos x="1393" y="1756"/>
                  </a:cxn>
                  <a:cxn ang="0">
                    <a:pos x="1480" y="1640"/>
                  </a:cxn>
                  <a:cxn ang="0">
                    <a:pos x="1532" y="1524"/>
                  </a:cxn>
                  <a:cxn ang="0">
                    <a:pos x="1584" y="1408"/>
                  </a:cxn>
                  <a:cxn ang="0">
                    <a:pos x="18" y="1428"/>
                  </a:cxn>
                  <a:cxn ang="0">
                    <a:pos x="70" y="1543"/>
                  </a:cxn>
                  <a:cxn ang="0">
                    <a:pos x="122" y="1659"/>
                  </a:cxn>
                  <a:cxn ang="0">
                    <a:pos x="227" y="1736"/>
                  </a:cxn>
                  <a:cxn ang="0">
                    <a:pos x="331" y="1814"/>
                  </a:cxn>
                  <a:cxn ang="0">
                    <a:pos x="435" y="1891"/>
                  </a:cxn>
                  <a:cxn ang="0">
                    <a:pos x="1027" y="19"/>
                  </a:cxn>
                  <a:cxn ang="0">
                    <a:pos x="923" y="135"/>
                  </a:cxn>
                  <a:cxn ang="0">
                    <a:pos x="818" y="251"/>
                  </a:cxn>
                  <a:cxn ang="0">
                    <a:pos x="714" y="366"/>
                  </a:cxn>
                  <a:cxn ang="0">
                    <a:pos x="610" y="482"/>
                  </a:cxn>
                  <a:cxn ang="0">
                    <a:pos x="505" y="598"/>
                  </a:cxn>
                  <a:cxn ang="0">
                    <a:pos x="401" y="714"/>
                  </a:cxn>
                  <a:cxn ang="0">
                    <a:pos x="296" y="830"/>
                  </a:cxn>
                  <a:cxn ang="0">
                    <a:pos x="192" y="945"/>
                  </a:cxn>
                  <a:cxn ang="0">
                    <a:pos x="87" y="1061"/>
                  </a:cxn>
                  <a:cxn ang="0">
                    <a:pos x="0" y="0"/>
                  </a:cxn>
                  <a:cxn ang="0">
                    <a:pos x="1567" y="444"/>
                  </a:cxn>
                  <a:cxn ang="0">
                    <a:pos x="1514" y="328"/>
                  </a:cxn>
                  <a:cxn ang="0">
                    <a:pos x="1445" y="212"/>
                  </a:cxn>
                  <a:cxn ang="0">
                    <a:pos x="1340" y="116"/>
                  </a:cxn>
                  <a:cxn ang="0">
                    <a:pos x="1236" y="58"/>
                  </a:cxn>
                  <a:cxn ang="0">
                    <a:pos x="1132" y="0"/>
                  </a:cxn>
                  <a:cxn ang="0">
                    <a:pos x="1184" y="1871"/>
                  </a:cxn>
                  <a:cxn ang="0">
                    <a:pos x="1288" y="1814"/>
                  </a:cxn>
                  <a:cxn ang="0">
                    <a:pos x="1393" y="1756"/>
                  </a:cxn>
                  <a:cxn ang="0">
                    <a:pos x="1480" y="1640"/>
                  </a:cxn>
                  <a:cxn ang="0">
                    <a:pos x="1532" y="1524"/>
                  </a:cxn>
                  <a:cxn ang="0">
                    <a:pos x="1584" y="1408"/>
                  </a:cxn>
                  <a:cxn ang="0">
                    <a:pos x="18" y="1428"/>
                  </a:cxn>
                  <a:cxn ang="0">
                    <a:pos x="70" y="1543"/>
                  </a:cxn>
                  <a:cxn ang="0">
                    <a:pos x="122" y="1659"/>
                  </a:cxn>
                  <a:cxn ang="0">
                    <a:pos x="227" y="1736"/>
                  </a:cxn>
                  <a:cxn ang="0">
                    <a:pos x="331" y="1814"/>
                  </a:cxn>
                  <a:cxn ang="0">
                    <a:pos x="435" y="1891"/>
                  </a:cxn>
                </a:cxnLst>
                <a:rect l="0" t="0" r="r" b="b"/>
                <a:pathLst>
                  <a:path w="1601" h="1910">
                    <a:moveTo>
                      <a:pt x="1045" y="0"/>
                    </a:moveTo>
                    <a:lnTo>
                      <a:pt x="1027" y="19"/>
                    </a:lnTo>
                    <a:lnTo>
                      <a:pt x="1010" y="38"/>
                    </a:lnTo>
                    <a:lnTo>
                      <a:pt x="992" y="58"/>
                    </a:lnTo>
                    <a:lnTo>
                      <a:pt x="975" y="77"/>
                    </a:lnTo>
                    <a:lnTo>
                      <a:pt x="958" y="96"/>
                    </a:lnTo>
                    <a:lnTo>
                      <a:pt x="940" y="116"/>
                    </a:lnTo>
                    <a:lnTo>
                      <a:pt x="923" y="135"/>
                    </a:lnTo>
                    <a:lnTo>
                      <a:pt x="905" y="154"/>
                    </a:lnTo>
                    <a:lnTo>
                      <a:pt x="888" y="174"/>
                    </a:lnTo>
                    <a:lnTo>
                      <a:pt x="871" y="193"/>
                    </a:lnTo>
                    <a:lnTo>
                      <a:pt x="853" y="212"/>
                    </a:lnTo>
                    <a:lnTo>
                      <a:pt x="836" y="231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045" y="0"/>
                    </a:lnTo>
                    <a:close/>
                    <a:moveTo>
                      <a:pt x="1601" y="521"/>
                    </a:moveTo>
                    <a:lnTo>
                      <a:pt x="1584" y="502"/>
                    </a:lnTo>
                    <a:lnTo>
                      <a:pt x="1584" y="482"/>
                    </a:lnTo>
                    <a:lnTo>
                      <a:pt x="1567" y="463"/>
                    </a:lnTo>
                    <a:lnTo>
                      <a:pt x="1567" y="444"/>
                    </a:lnTo>
                    <a:lnTo>
                      <a:pt x="1549" y="424"/>
                    </a:lnTo>
                    <a:lnTo>
                      <a:pt x="1549" y="405"/>
                    </a:lnTo>
                    <a:lnTo>
                      <a:pt x="1532" y="386"/>
                    </a:lnTo>
                    <a:lnTo>
                      <a:pt x="1532" y="366"/>
                    </a:lnTo>
                    <a:lnTo>
                      <a:pt x="1514" y="347"/>
                    </a:lnTo>
                    <a:lnTo>
                      <a:pt x="1514" y="328"/>
                    </a:lnTo>
                    <a:lnTo>
                      <a:pt x="1497" y="309"/>
                    </a:lnTo>
                    <a:lnTo>
                      <a:pt x="1497" y="289"/>
                    </a:lnTo>
                    <a:lnTo>
                      <a:pt x="1480" y="270"/>
                    </a:lnTo>
                    <a:lnTo>
                      <a:pt x="1480" y="251"/>
                    </a:lnTo>
                    <a:lnTo>
                      <a:pt x="1462" y="231"/>
                    </a:lnTo>
                    <a:lnTo>
                      <a:pt x="1445" y="212"/>
                    </a:lnTo>
                    <a:lnTo>
                      <a:pt x="1427" y="193"/>
                    </a:lnTo>
                    <a:lnTo>
                      <a:pt x="1410" y="174"/>
                    </a:lnTo>
                    <a:lnTo>
                      <a:pt x="1393" y="154"/>
                    </a:lnTo>
                    <a:lnTo>
                      <a:pt x="1375" y="135"/>
                    </a:lnTo>
                    <a:lnTo>
                      <a:pt x="1358" y="135"/>
                    </a:lnTo>
                    <a:lnTo>
                      <a:pt x="1340" y="116"/>
                    </a:lnTo>
                    <a:lnTo>
                      <a:pt x="1323" y="116"/>
                    </a:lnTo>
                    <a:lnTo>
                      <a:pt x="1306" y="96"/>
                    </a:lnTo>
                    <a:lnTo>
                      <a:pt x="1288" y="96"/>
                    </a:lnTo>
                    <a:lnTo>
                      <a:pt x="1271" y="77"/>
                    </a:lnTo>
                    <a:lnTo>
                      <a:pt x="1253" y="77"/>
                    </a:lnTo>
                    <a:lnTo>
                      <a:pt x="1238" y="60"/>
                    </a:lnTo>
                    <a:lnTo>
                      <a:pt x="1236" y="59"/>
                    </a:lnTo>
                    <a:lnTo>
                      <a:pt x="1234" y="58"/>
                    </a:lnTo>
                    <a:lnTo>
                      <a:pt x="1219" y="58"/>
                    </a:lnTo>
                    <a:lnTo>
                      <a:pt x="1205" y="43"/>
                    </a:lnTo>
                    <a:lnTo>
                      <a:pt x="1201" y="41"/>
                    </a:lnTo>
                    <a:lnTo>
                      <a:pt x="1197" y="38"/>
                    </a:lnTo>
                    <a:lnTo>
                      <a:pt x="1184" y="38"/>
                    </a:lnTo>
                    <a:lnTo>
                      <a:pt x="1173" y="26"/>
                    </a:lnTo>
                    <a:lnTo>
                      <a:pt x="1166" y="23"/>
                    </a:lnTo>
                    <a:lnTo>
                      <a:pt x="1156" y="19"/>
                    </a:lnTo>
                    <a:lnTo>
                      <a:pt x="1149" y="19"/>
                    </a:lnTo>
                    <a:lnTo>
                      <a:pt x="1145" y="15"/>
                    </a:lnTo>
                    <a:lnTo>
                      <a:pt x="1132" y="11"/>
                    </a:lnTo>
                    <a:lnTo>
                      <a:pt x="1114" y="7"/>
                    </a:lnTo>
                    <a:lnTo>
                      <a:pt x="1097" y="3"/>
                    </a:lnTo>
                    <a:lnTo>
                      <a:pt x="1084" y="0"/>
                    </a:lnTo>
                    <a:lnTo>
                      <a:pt x="1601" y="0"/>
                    </a:lnTo>
                    <a:lnTo>
                      <a:pt x="1601" y="52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  <a:moveTo>
                      <a:pt x="1045" y="0"/>
                    </a:moveTo>
                    <a:lnTo>
                      <a:pt x="1027" y="19"/>
                    </a:lnTo>
                    <a:lnTo>
                      <a:pt x="1010" y="38"/>
                    </a:lnTo>
                    <a:lnTo>
                      <a:pt x="992" y="58"/>
                    </a:lnTo>
                    <a:lnTo>
                      <a:pt x="975" y="77"/>
                    </a:lnTo>
                    <a:lnTo>
                      <a:pt x="958" y="96"/>
                    </a:lnTo>
                    <a:lnTo>
                      <a:pt x="940" y="116"/>
                    </a:lnTo>
                    <a:lnTo>
                      <a:pt x="923" y="135"/>
                    </a:lnTo>
                    <a:lnTo>
                      <a:pt x="905" y="154"/>
                    </a:lnTo>
                    <a:lnTo>
                      <a:pt x="888" y="174"/>
                    </a:lnTo>
                    <a:lnTo>
                      <a:pt x="871" y="193"/>
                    </a:lnTo>
                    <a:lnTo>
                      <a:pt x="853" y="212"/>
                    </a:lnTo>
                    <a:lnTo>
                      <a:pt x="836" y="231"/>
                    </a:lnTo>
                    <a:lnTo>
                      <a:pt x="818" y="251"/>
                    </a:lnTo>
                    <a:lnTo>
                      <a:pt x="801" y="270"/>
                    </a:lnTo>
                    <a:lnTo>
                      <a:pt x="784" y="289"/>
                    </a:lnTo>
                    <a:lnTo>
                      <a:pt x="766" y="309"/>
                    </a:lnTo>
                    <a:lnTo>
                      <a:pt x="749" y="328"/>
                    </a:lnTo>
                    <a:lnTo>
                      <a:pt x="731" y="347"/>
                    </a:lnTo>
                    <a:lnTo>
                      <a:pt x="714" y="366"/>
                    </a:lnTo>
                    <a:lnTo>
                      <a:pt x="696" y="386"/>
                    </a:lnTo>
                    <a:lnTo>
                      <a:pt x="679" y="405"/>
                    </a:lnTo>
                    <a:lnTo>
                      <a:pt x="662" y="424"/>
                    </a:lnTo>
                    <a:lnTo>
                      <a:pt x="644" y="444"/>
                    </a:lnTo>
                    <a:lnTo>
                      <a:pt x="627" y="463"/>
                    </a:lnTo>
                    <a:lnTo>
                      <a:pt x="610" y="482"/>
                    </a:lnTo>
                    <a:lnTo>
                      <a:pt x="592" y="502"/>
                    </a:lnTo>
                    <a:lnTo>
                      <a:pt x="575" y="521"/>
                    </a:lnTo>
                    <a:lnTo>
                      <a:pt x="557" y="540"/>
                    </a:lnTo>
                    <a:lnTo>
                      <a:pt x="540" y="559"/>
                    </a:lnTo>
                    <a:lnTo>
                      <a:pt x="522" y="579"/>
                    </a:lnTo>
                    <a:lnTo>
                      <a:pt x="505" y="598"/>
                    </a:lnTo>
                    <a:lnTo>
                      <a:pt x="488" y="617"/>
                    </a:lnTo>
                    <a:lnTo>
                      <a:pt x="470" y="637"/>
                    </a:lnTo>
                    <a:lnTo>
                      <a:pt x="453" y="656"/>
                    </a:lnTo>
                    <a:lnTo>
                      <a:pt x="435" y="675"/>
                    </a:lnTo>
                    <a:lnTo>
                      <a:pt x="418" y="694"/>
                    </a:lnTo>
                    <a:lnTo>
                      <a:pt x="401" y="714"/>
                    </a:lnTo>
                    <a:lnTo>
                      <a:pt x="383" y="733"/>
                    </a:lnTo>
                    <a:lnTo>
                      <a:pt x="366" y="752"/>
                    </a:lnTo>
                    <a:lnTo>
                      <a:pt x="349" y="772"/>
                    </a:lnTo>
                    <a:lnTo>
                      <a:pt x="331" y="791"/>
                    </a:lnTo>
                    <a:lnTo>
                      <a:pt x="314" y="810"/>
                    </a:lnTo>
                    <a:lnTo>
                      <a:pt x="296" y="830"/>
                    </a:lnTo>
                    <a:lnTo>
                      <a:pt x="279" y="849"/>
                    </a:lnTo>
                    <a:lnTo>
                      <a:pt x="261" y="868"/>
                    </a:lnTo>
                    <a:lnTo>
                      <a:pt x="244" y="887"/>
                    </a:lnTo>
                    <a:lnTo>
                      <a:pt x="227" y="907"/>
                    </a:lnTo>
                    <a:lnTo>
                      <a:pt x="209" y="926"/>
                    </a:lnTo>
                    <a:lnTo>
                      <a:pt x="192" y="945"/>
                    </a:lnTo>
                    <a:lnTo>
                      <a:pt x="174" y="965"/>
                    </a:lnTo>
                    <a:lnTo>
                      <a:pt x="157" y="984"/>
                    </a:lnTo>
                    <a:lnTo>
                      <a:pt x="140" y="1003"/>
                    </a:lnTo>
                    <a:lnTo>
                      <a:pt x="122" y="1022"/>
                    </a:lnTo>
                    <a:lnTo>
                      <a:pt x="105" y="1042"/>
                    </a:lnTo>
                    <a:lnTo>
                      <a:pt x="87" y="1061"/>
                    </a:lnTo>
                    <a:lnTo>
                      <a:pt x="70" y="1080"/>
                    </a:lnTo>
                    <a:lnTo>
                      <a:pt x="53" y="1100"/>
                    </a:lnTo>
                    <a:lnTo>
                      <a:pt x="35" y="1119"/>
                    </a:lnTo>
                    <a:lnTo>
                      <a:pt x="18" y="1138"/>
                    </a:lnTo>
                    <a:lnTo>
                      <a:pt x="0" y="1158"/>
                    </a:lnTo>
                    <a:lnTo>
                      <a:pt x="0" y="0"/>
                    </a:lnTo>
                    <a:lnTo>
                      <a:pt x="1045" y="0"/>
                    </a:lnTo>
                    <a:close/>
                    <a:moveTo>
                      <a:pt x="1601" y="521"/>
                    </a:moveTo>
                    <a:lnTo>
                      <a:pt x="1584" y="502"/>
                    </a:lnTo>
                    <a:lnTo>
                      <a:pt x="1584" y="482"/>
                    </a:lnTo>
                    <a:lnTo>
                      <a:pt x="1567" y="463"/>
                    </a:lnTo>
                    <a:lnTo>
                      <a:pt x="1567" y="444"/>
                    </a:lnTo>
                    <a:lnTo>
                      <a:pt x="1549" y="424"/>
                    </a:lnTo>
                    <a:lnTo>
                      <a:pt x="1549" y="405"/>
                    </a:lnTo>
                    <a:lnTo>
                      <a:pt x="1532" y="386"/>
                    </a:lnTo>
                    <a:lnTo>
                      <a:pt x="1532" y="366"/>
                    </a:lnTo>
                    <a:lnTo>
                      <a:pt x="1514" y="347"/>
                    </a:lnTo>
                    <a:lnTo>
                      <a:pt x="1514" y="328"/>
                    </a:lnTo>
                    <a:lnTo>
                      <a:pt x="1497" y="309"/>
                    </a:lnTo>
                    <a:lnTo>
                      <a:pt x="1497" y="289"/>
                    </a:lnTo>
                    <a:lnTo>
                      <a:pt x="1480" y="270"/>
                    </a:lnTo>
                    <a:lnTo>
                      <a:pt x="1480" y="251"/>
                    </a:lnTo>
                    <a:lnTo>
                      <a:pt x="1462" y="231"/>
                    </a:lnTo>
                    <a:lnTo>
                      <a:pt x="1445" y="212"/>
                    </a:lnTo>
                    <a:lnTo>
                      <a:pt x="1427" y="193"/>
                    </a:lnTo>
                    <a:lnTo>
                      <a:pt x="1410" y="174"/>
                    </a:lnTo>
                    <a:lnTo>
                      <a:pt x="1393" y="154"/>
                    </a:lnTo>
                    <a:lnTo>
                      <a:pt x="1375" y="135"/>
                    </a:lnTo>
                    <a:lnTo>
                      <a:pt x="1358" y="135"/>
                    </a:lnTo>
                    <a:lnTo>
                      <a:pt x="1340" y="116"/>
                    </a:lnTo>
                    <a:lnTo>
                      <a:pt x="1323" y="116"/>
                    </a:lnTo>
                    <a:lnTo>
                      <a:pt x="1306" y="96"/>
                    </a:lnTo>
                    <a:lnTo>
                      <a:pt x="1288" y="96"/>
                    </a:lnTo>
                    <a:lnTo>
                      <a:pt x="1271" y="77"/>
                    </a:lnTo>
                    <a:lnTo>
                      <a:pt x="1253" y="77"/>
                    </a:lnTo>
                    <a:lnTo>
                      <a:pt x="1236" y="58"/>
                    </a:lnTo>
                    <a:lnTo>
                      <a:pt x="1219" y="58"/>
                    </a:lnTo>
                    <a:lnTo>
                      <a:pt x="1201" y="38"/>
                    </a:lnTo>
                    <a:lnTo>
                      <a:pt x="1184" y="38"/>
                    </a:lnTo>
                    <a:lnTo>
                      <a:pt x="1166" y="19"/>
                    </a:lnTo>
                    <a:lnTo>
                      <a:pt x="1149" y="19"/>
                    </a:lnTo>
                    <a:lnTo>
                      <a:pt x="1132" y="0"/>
                    </a:lnTo>
                    <a:lnTo>
                      <a:pt x="1601" y="0"/>
                    </a:lnTo>
                    <a:lnTo>
                      <a:pt x="1601" y="521"/>
                    </a:lnTo>
                    <a:close/>
                    <a:moveTo>
                      <a:pt x="1132" y="1910"/>
                    </a:moveTo>
                    <a:lnTo>
                      <a:pt x="1149" y="1891"/>
                    </a:lnTo>
                    <a:lnTo>
                      <a:pt x="1166" y="1891"/>
                    </a:lnTo>
                    <a:lnTo>
                      <a:pt x="1184" y="1871"/>
                    </a:lnTo>
                    <a:lnTo>
                      <a:pt x="1201" y="1871"/>
                    </a:lnTo>
                    <a:lnTo>
                      <a:pt x="1219" y="1852"/>
                    </a:lnTo>
                    <a:lnTo>
                      <a:pt x="1236" y="1852"/>
                    </a:lnTo>
                    <a:lnTo>
                      <a:pt x="1253" y="1833"/>
                    </a:lnTo>
                    <a:lnTo>
                      <a:pt x="1271" y="1833"/>
                    </a:lnTo>
                    <a:lnTo>
                      <a:pt x="1288" y="1814"/>
                    </a:lnTo>
                    <a:lnTo>
                      <a:pt x="1306" y="1814"/>
                    </a:lnTo>
                    <a:lnTo>
                      <a:pt x="1323" y="1794"/>
                    </a:lnTo>
                    <a:lnTo>
                      <a:pt x="1340" y="1794"/>
                    </a:lnTo>
                    <a:lnTo>
                      <a:pt x="1358" y="1775"/>
                    </a:lnTo>
                    <a:lnTo>
                      <a:pt x="1375" y="1775"/>
                    </a:lnTo>
                    <a:lnTo>
                      <a:pt x="1393" y="1756"/>
                    </a:lnTo>
                    <a:lnTo>
                      <a:pt x="1410" y="1736"/>
                    </a:lnTo>
                    <a:lnTo>
                      <a:pt x="1427" y="1717"/>
                    </a:lnTo>
                    <a:lnTo>
                      <a:pt x="1445" y="1698"/>
                    </a:lnTo>
                    <a:lnTo>
                      <a:pt x="1462" y="1678"/>
                    </a:lnTo>
                    <a:lnTo>
                      <a:pt x="1480" y="1659"/>
                    </a:lnTo>
                    <a:lnTo>
                      <a:pt x="1480" y="1640"/>
                    </a:lnTo>
                    <a:lnTo>
                      <a:pt x="1497" y="1621"/>
                    </a:lnTo>
                    <a:lnTo>
                      <a:pt x="1497" y="1601"/>
                    </a:lnTo>
                    <a:lnTo>
                      <a:pt x="1514" y="1582"/>
                    </a:lnTo>
                    <a:lnTo>
                      <a:pt x="1514" y="1563"/>
                    </a:lnTo>
                    <a:lnTo>
                      <a:pt x="1532" y="1543"/>
                    </a:lnTo>
                    <a:lnTo>
                      <a:pt x="1532" y="1524"/>
                    </a:lnTo>
                    <a:lnTo>
                      <a:pt x="1549" y="1505"/>
                    </a:lnTo>
                    <a:lnTo>
                      <a:pt x="1549" y="1486"/>
                    </a:lnTo>
                    <a:lnTo>
                      <a:pt x="1567" y="1466"/>
                    </a:lnTo>
                    <a:lnTo>
                      <a:pt x="1567" y="1447"/>
                    </a:lnTo>
                    <a:lnTo>
                      <a:pt x="1584" y="1428"/>
                    </a:lnTo>
                    <a:lnTo>
                      <a:pt x="1584" y="1408"/>
                    </a:lnTo>
                    <a:lnTo>
                      <a:pt x="1601" y="1389"/>
                    </a:lnTo>
                    <a:lnTo>
                      <a:pt x="1601" y="1910"/>
                    </a:lnTo>
                    <a:lnTo>
                      <a:pt x="1132" y="1910"/>
                    </a:lnTo>
                    <a:close/>
                    <a:moveTo>
                      <a:pt x="0" y="1389"/>
                    </a:moveTo>
                    <a:lnTo>
                      <a:pt x="18" y="1408"/>
                    </a:lnTo>
                    <a:lnTo>
                      <a:pt x="18" y="1428"/>
                    </a:lnTo>
                    <a:lnTo>
                      <a:pt x="35" y="1447"/>
                    </a:lnTo>
                    <a:lnTo>
                      <a:pt x="35" y="1466"/>
                    </a:lnTo>
                    <a:lnTo>
                      <a:pt x="53" y="1486"/>
                    </a:lnTo>
                    <a:lnTo>
                      <a:pt x="53" y="1505"/>
                    </a:lnTo>
                    <a:lnTo>
                      <a:pt x="70" y="1524"/>
                    </a:lnTo>
                    <a:lnTo>
                      <a:pt x="70" y="1543"/>
                    </a:lnTo>
                    <a:lnTo>
                      <a:pt x="87" y="1563"/>
                    </a:lnTo>
                    <a:lnTo>
                      <a:pt x="87" y="1582"/>
                    </a:lnTo>
                    <a:lnTo>
                      <a:pt x="105" y="1601"/>
                    </a:lnTo>
                    <a:lnTo>
                      <a:pt x="105" y="1621"/>
                    </a:lnTo>
                    <a:lnTo>
                      <a:pt x="122" y="1640"/>
                    </a:lnTo>
                    <a:lnTo>
                      <a:pt x="122" y="1659"/>
                    </a:lnTo>
                    <a:lnTo>
                      <a:pt x="140" y="1659"/>
                    </a:lnTo>
                    <a:lnTo>
                      <a:pt x="157" y="1678"/>
                    </a:lnTo>
                    <a:lnTo>
                      <a:pt x="174" y="1698"/>
                    </a:lnTo>
                    <a:lnTo>
                      <a:pt x="192" y="1698"/>
                    </a:lnTo>
                    <a:lnTo>
                      <a:pt x="209" y="1717"/>
                    </a:lnTo>
                    <a:lnTo>
                      <a:pt x="227" y="1736"/>
                    </a:lnTo>
                    <a:lnTo>
                      <a:pt x="244" y="1736"/>
                    </a:lnTo>
                    <a:lnTo>
                      <a:pt x="261" y="1756"/>
                    </a:lnTo>
                    <a:lnTo>
                      <a:pt x="279" y="1775"/>
                    </a:lnTo>
                    <a:lnTo>
                      <a:pt x="296" y="1775"/>
                    </a:lnTo>
                    <a:lnTo>
                      <a:pt x="314" y="1794"/>
                    </a:lnTo>
                    <a:lnTo>
                      <a:pt x="331" y="1814"/>
                    </a:lnTo>
                    <a:lnTo>
                      <a:pt x="349" y="1814"/>
                    </a:lnTo>
                    <a:lnTo>
                      <a:pt x="366" y="1833"/>
                    </a:lnTo>
                    <a:lnTo>
                      <a:pt x="383" y="1852"/>
                    </a:lnTo>
                    <a:lnTo>
                      <a:pt x="401" y="1852"/>
                    </a:lnTo>
                    <a:lnTo>
                      <a:pt x="418" y="1871"/>
                    </a:lnTo>
                    <a:lnTo>
                      <a:pt x="435" y="1891"/>
                    </a:lnTo>
                    <a:lnTo>
                      <a:pt x="453" y="1891"/>
                    </a:lnTo>
                    <a:lnTo>
                      <a:pt x="470" y="1910"/>
                    </a:lnTo>
                    <a:lnTo>
                      <a:pt x="0" y="1910"/>
                    </a:lnTo>
                    <a:lnTo>
                      <a:pt x="0" y="1389"/>
                    </a:lnTo>
                    <a:close/>
                  </a:path>
                </a:pathLst>
              </a:custGeom>
              <a:solidFill>
                <a:srgbClr val="714B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56" name="Freeform 24"/>
              <p:cNvSpPr>
                <a:spLocks/>
              </p:cNvSpPr>
              <p:nvPr/>
            </p:nvSpPr>
            <p:spPr bwMode="auto">
              <a:xfrm>
                <a:off x="254" y="2200"/>
                <a:ext cx="990" cy="533"/>
              </a:xfrm>
              <a:custGeom>
                <a:avLst/>
                <a:gdLst/>
                <a:ahLst/>
                <a:cxnLst>
                  <a:cxn ang="0">
                    <a:pos x="959" y="514"/>
                  </a:cxn>
                  <a:cxn ang="0">
                    <a:pos x="969" y="456"/>
                  </a:cxn>
                  <a:cxn ang="0">
                    <a:pos x="990" y="417"/>
                  </a:cxn>
                  <a:cxn ang="0">
                    <a:pos x="966" y="379"/>
                  </a:cxn>
                  <a:cxn ang="0">
                    <a:pos x="940" y="355"/>
                  </a:cxn>
                  <a:cxn ang="0">
                    <a:pos x="905" y="329"/>
                  </a:cxn>
                  <a:cxn ang="0">
                    <a:pos x="875" y="301"/>
                  </a:cxn>
                  <a:cxn ang="0">
                    <a:pos x="853" y="279"/>
                  </a:cxn>
                  <a:cxn ang="0">
                    <a:pos x="815" y="263"/>
                  </a:cxn>
                  <a:cxn ang="0">
                    <a:pos x="766" y="244"/>
                  </a:cxn>
                  <a:cxn ang="0">
                    <a:pos x="731" y="231"/>
                  </a:cxn>
                  <a:cxn ang="0">
                    <a:pos x="696" y="218"/>
                  </a:cxn>
                  <a:cxn ang="0">
                    <a:pos x="660" y="205"/>
                  </a:cxn>
                  <a:cxn ang="0">
                    <a:pos x="609" y="186"/>
                  </a:cxn>
                  <a:cxn ang="0">
                    <a:pos x="574" y="173"/>
                  </a:cxn>
                  <a:cxn ang="0">
                    <a:pos x="539" y="160"/>
                  </a:cxn>
                  <a:cxn ang="0">
                    <a:pos x="505" y="147"/>
                  </a:cxn>
                  <a:cxn ang="0">
                    <a:pos x="452" y="132"/>
                  </a:cxn>
                  <a:cxn ang="0">
                    <a:pos x="417" y="125"/>
                  </a:cxn>
                  <a:cxn ang="0">
                    <a:pos x="365" y="113"/>
                  </a:cxn>
                  <a:cxn ang="0">
                    <a:pos x="330" y="99"/>
                  </a:cxn>
                  <a:cxn ang="0">
                    <a:pos x="296" y="74"/>
                  </a:cxn>
                  <a:cxn ang="0">
                    <a:pos x="261" y="51"/>
                  </a:cxn>
                  <a:cxn ang="0">
                    <a:pos x="226" y="37"/>
                  </a:cxn>
                  <a:cxn ang="0">
                    <a:pos x="191" y="24"/>
                  </a:cxn>
                  <a:cxn ang="0">
                    <a:pos x="156" y="11"/>
                  </a:cxn>
                  <a:cxn ang="0">
                    <a:pos x="104" y="1"/>
                  </a:cxn>
                  <a:cxn ang="0">
                    <a:pos x="69" y="17"/>
                  </a:cxn>
                  <a:cxn ang="0">
                    <a:pos x="35" y="40"/>
                  </a:cxn>
                  <a:cxn ang="0">
                    <a:pos x="17" y="71"/>
                  </a:cxn>
                  <a:cxn ang="0">
                    <a:pos x="0" y="126"/>
                  </a:cxn>
                  <a:cxn ang="0">
                    <a:pos x="10" y="147"/>
                  </a:cxn>
                  <a:cxn ang="0">
                    <a:pos x="35" y="179"/>
                  </a:cxn>
                  <a:cxn ang="0">
                    <a:pos x="58" y="205"/>
                  </a:cxn>
                  <a:cxn ang="0">
                    <a:pos x="87" y="237"/>
                  </a:cxn>
                  <a:cxn ang="0">
                    <a:pos x="110" y="263"/>
                  </a:cxn>
                  <a:cxn ang="0">
                    <a:pos x="138" y="301"/>
                  </a:cxn>
                  <a:cxn ang="0">
                    <a:pos x="156" y="327"/>
                  </a:cxn>
                  <a:cxn ang="0">
                    <a:pos x="181" y="359"/>
                  </a:cxn>
                  <a:cxn ang="0">
                    <a:pos x="209" y="389"/>
                  </a:cxn>
                  <a:cxn ang="0">
                    <a:pos x="238" y="417"/>
                  </a:cxn>
                  <a:cxn ang="0">
                    <a:pos x="261" y="437"/>
                  </a:cxn>
                  <a:cxn ang="0">
                    <a:pos x="296" y="459"/>
                  </a:cxn>
                  <a:cxn ang="0">
                    <a:pos x="348" y="472"/>
                  </a:cxn>
                  <a:cxn ang="0">
                    <a:pos x="375" y="494"/>
                  </a:cxn>
                  <a:cxn ang="0">
                    <a:pos x="400" y="518"/>
                  </a:cxn>
                </a:cxnLst>
                <a:rect l="0" t="0" r="r" b="b"/>
                <a:pathLst>
                  <a:path w="990" h="533">
                    <a:moveTo>
                      <a:pt x="956" y="533"/>
                    </a:moveTo>
                    <a:lnTo>
                      <a:pt x="957" y="526"/>
                    </a:lnTo>
                    <a:lnTo>
                      <a:pt x="959" y="514"/>
                    </a:lnTo>
                    <a:lnTo>
                      <a:pt x="962" y="494"/>
                    </a:lnTo>
                    <a:lnTo>
                      <a:pt x="965" y="475"/>
                    </a:lnTo>
                    <a:lnTo>
                      <a:pt x="969" y="456"/>
                    </a:lnTo>
                    <a:lnTo>
                      <a:pt x="974" y="444"/>
                    </a:lnTo>
                    <a:lnTo>
                      <a:pt x="979" y="437"/>
                    </a:lnTo>
                    <a:lnTo>
                      <a:pt x="990" y="417"/>
                    </a:lnTo>
                    <a:lnTo>
                      <a:pt x="987" y="398"/>
                    </a:lnTo>
                    <a:lnTo>
                      <a:pt x="974" y="386"/>
                    </a:lnTo>
                    <a:lnTo>
                      <a:pt x="966" y="379"/>
                    </a:lnTo>
                    <a:lnTo>
                      <a:pt x="957" y="371"/>
                    </a:lnTo>
                    <a:lnTo>
                      <a:pt x="944" y="359"/>
                    </a:lnTo>
                    <a:lnTo>
                      <a:pt x="940" y="355"/>
                    </a:lnTo>
                    <a:lnTo>
                      <a:pt x="922" y="340"/>
                    </a:lnTo>
                    <a:lnTo>
                      <a:pt x="922" y="340"/>
                    </a:lnTo>
                    <a:lnTo>
                      <a:pt x="905" y="329"/>
                    </a:lnTo>
                    <a:lnTo>
                      <a:pt x="893" y="321"/>
                    </a:lnTo>
                    <a:lnTo>
                      <a:pt x="887" y="316"/>
                    </a:lnTo>
                    <a:lnTo>
                      <a:pt x="875" y="301"/>
                    </a:lnTo>
                    <a:lnTo>
                      <a:pt x="870" y="295"/>
                    </a:lnTo>
                    <a:lnTo>
                      <a:pt x="859" y="282"/>
                    </a:lnTo>
                    <a:lnTo>
                      <a:pt x="853" y="279"/>
                    </a:lnTo>
                    <a:lnTo>
                      <a:pt x="835" y="272"/>
                    </a:lnTo>
                    <a:lnTo>
                      <a:pt x="818" y="264"/>
                    </a:lnTo>
                    <a:lnTo>
                      <a:pt x="815" y="263"/>
                    </a:lnTo>
                    <a:lnTo>
                      <a:pt x="800" y="257"/>
                    </a:lnTo>
                    <a:lnTo>
                      <a:pt x="783" y="251"/>
                    </a:lnTo>
                    <a:lnTo>
                      <a:pt x="766" y="244"/>
                    </a:lnTo>
                    <a:lnTo>
                      <a:pt x="763" y="244"/>
                    </a:lnTo>
                    <a:lnTo>
                      <a:pt x="748" y="238"/>
                    </a:lnTo>
                    <a:lnTo>
                      <a:pt x="731" y="231"/>
                    </a:lnTo>
                    <a:lnTo>
                      <a:pt x="713" y="225"/>
                    </a:lnTo>
                    <a:lnTo>
                      <a:pt x="712" y="224"/>
                    </a:lnTo>
                    <a:lnTo>
                      <a:pt x="696" y="218"/>
                    </a:lnTo>
                    <a:lnTo>
                      <a:pt x="679" y="212"/>
                    </a:lnTo>
                    <a:lnTo>
                      <a:pt x="661" y="205"/>
                    </a:lnTo>
                    <a:lnTo>
                      <a:pt x="660" y="205"/>
                    </a:lnTo>
                    <a:lnTo>
                      <a:pt x="644" y="199"/>
                    </a:lnTo>
                    <a:lnTo>
                      <a:pt x="626" y="192"/>
                    </a:lnTo>
                    <a:lnTo>
                      <a:pt x="609" y="186"/>
                    </a:lnTo>
                    <a:lnTo>
                      <a:pt x="609" y="186"/>
                    </a:lnTo>
                    <a:lnTo>
                      <a:pt x="591" y="179"/>
                    </a:lnTo>
                    <a:lnTo>
                      <a:pt x="574" y="173"/>
                    </a:lnTo>
                    <a:lnTo>
                      <a:pt x="558" y="166"/>
                    </a:lnTo>
                    <a:lnTo>
                      <a:pt x="557" y="166"/>
                    </a:lnTo>
                    <a:lnTo>
                      <a:pt x="539" y="160"/>
                    </a:lnTo>
                    <a:lnTo>
                      <a:pt x="522" y="153"/>
                    </a:lnTo>
                    <a:lnTo>
                      <a:pt x="506" y="147"/>
                    </a:lnTo>
                    <a:lnTo>
                      <a:pt x="505" y="147"/>
                    </a:lnTo>
                    <a:lnTo>
                      <a:pt x="487" y="141"/>
                    </a:lnTo>
                    <a:lnTo>
                      <a:pt x="470" y="136"/>
                    </a:lnTo>
                    <a:lnTo>
                      <a:pt x="452" y="132"/>
                    </a:lnTo>
                    <a:lnTo>
                      <a:pt x="435" y="128"/>
                    </a:lnTo>
                    <a:lnTo>
                      <a:pt x="432" y="128"/>
                    </a:lnTo>
                    <a:lnTo>
                      <a:pt x="417" y="125"/>
                    </a:lnTo>
                    <a:lnTo>
                      <a:pt x="400" y="121"/>
                    </a:lnTo>
                    <a:lnTo>
                      <a:pt x="383" y="117"/>
                    </a:lnTo>
                    <a:lnTo>
                      <a:pt x="365" y="113"/>
                    </a:lnTo>
                    <a:lnTo>
                      <a:pt x="348" y="109"/>
                    </a:lnTo>
                    <a:lnTo>
                      <a:pt x="347" y="109"/>
                    </a:lnTo>
                    <a:lnTo>
                      <a:pt x="330" y="99"/>
                    </a:lnTo>
                    <a:lnTo>
                      <a:pt x="317" y="89"/>
                    </a:lnTo>
                    <a:lnTo>
                      <a:pt x="313" y="86"/>
                    </a:lnTo>
                    <a:lnTo>
                      <a:pt x="296" y="74"/>
                    </a:lnTo>
                    <a:lnTo>
                      <a:pt x="289" y="70"/>
                    </a:lnTo>
                    <a:lnTo>
                      <a:pt x="278" y="62"/>
                    </a:lnTo>
                    <a:lnTo>
                      <a:pt x="261" y="51"/>
                    </a:lnTo>
                    <a:lnTo>
                      <a:pt x="261" y="51"/>
                    </a:lnTo>
                    <a:lnTo>
                      <a:pt x="244" y="44"/>
                    </a:lnTo>
                    <a:lnTo>
                      <a:pt x="226" y="37"/>
                    </a:lnTo>
                    <a:lnTo>
                      <a:pt x="212" y="31"/>
                    </a:lnTo>
                    <a:lnTo>
                      <a:pt x="209" y="30"/>
                    </a:lnTo>
                    <a:lnTo>
                      <a:pt x="191" y="24"/>
                    </a:lnTo>
                    <a:lnTo>
                      <a:pt x="174" y="17"/>
                    </a:lnTo>
                    <a:lnTo>
                      <a:pt x="159" y="12"/>
                    </a:lnTo>
                    <a:lnTo>
                      <a:pt x="156" y="11"/>
                    </a:lnTo>
                    <a:lnTo>
                      <a:pt x="139" y="5"/>
                    </a:lnTo>
                    <a:lnTo>
                      <a:pt x="122" y="0"/>
                    </a:lnTo>
                    <a:lnTo>
                      <a:pt x="104" y="1"/>
                    </a:lnTo>
                    <a:lnTo>
                      <a:pt x="87" y="8"/>
                    </a:lnTo>
                    <a:lnTo>
                      <a:pt x="78" y="12"/>
                    </a:lnTo>
                    <a:lnTo>
                      <a:pt x="69" y="17"/>
                    </a:lnTo>
                    <a:lnTo>
                      <a:pt x="52" y="28"/>
                    </a:lnTo>
                    <a:lnTo>
                      <a:pt x="46" y="31"/>
                    </a:lnTo>
                    <a:lnTo>
                      <a:pt x="35" y="40"/>
                    </a:lnTo>
                    <a:lnTo>
                      <a:pt x="26" y="51"/>
                    </a:lnTo>
                    <a:lnTo>
                      <a:pt x="18" y="70"/>
                    </a:lnTo>
                    <a:lnTo>
                      <a:pt x="17" y="71"/>
                    </a:lnTo>
                    <a:lnTo>
                      <a:pt x="11" y="89"/>
                    </a:lnTo>
                    <a:lnTo>
                      <a:pt x="5" y="109"/>
                    </a:lnTo>
                    <a:lnTo>
                      <a:pt x="0" y="126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10" y="147"/>
                    </a:lnTo>
                    <a:lnTo>
                      <a:pt x="17" y="159"/>
                    </a:lnTo>
                    <a:lnTo>
                      <a:pt x="23" y="166"/>
                    </a:lnTo>
                    <a:lnTo>
                      <a:pt x="35" y="179"/>
                    </a:lnTo>
                    <a:lnTo>
                      <a:pt x="41" y="186"/>
                    </a:lnTo>
                    <a:lnTo>
                      <a:pt x="52" y="198"/>
                    </a:lnTo>
                    <a:lnTo>
                      <a:pt x="58" y="205"/>
                    </a:lnTo>
                    <a:lnTo>
                      <a:pt x="69" y="218"/>
                    </a:lnTo>
                    <a:lnTo>
                      <a:pt x="75" y="224"/>
                    </a:lnTo>
                    <a:lnTo>
                      <a:pt x="87" y="237"/>
                    </a:lnTo>
                    <a:lnTo>
                      <a:pt x="93" y="244"/>
                    </a:lnTo>
                    <a:lnTo>
                      <a:pt x="104" y="257"/>
                    </a:lnTo>
                    <a:lnTo>
                      <a:pt x="110" y="263"/>
                    </a:lnTo>
                    <a:lnTo>
                      <a:pt x="122" y="277"/>
                    </a:lnTo>
                    <a:lnTo>
                      <a:pt x="125" y="282"/>
                    </a:lnTo>
                    <a:lnTo>
                      <a:pt x="138" y="301"/>
                    </a:lnTo>
                    <a:lnTo>
                      <a:pt x="139" y="303"/>
                    </a:lnTo>
                    <a:lnTo>
                      <a:pt x="152" y="321"/>
                    </a:lnTo>
                    <a:lnTo>
                      <a:pt x="156" y="327"/>
                    </a:lnTo>
                    <a:lnTo>
                      <a:pt x="166" y="340"/>
                    </a:lnTo>
                    <a:lnTo>
                      <a:pt x="174" y="350"/>
                    </a:lnTo>
                    <a:lnTo>
                      <a:pt x="181" y="359"/>
                    </a:lnTo>
                    <a:lnTo>
                      <a:pt x="191" y="374"/>
                    </a:lnTo>
                    <a:lnTo>
                      <a:pt x="195" y="379"/>
                    </a:lnTo>
                    <a:lnTo>
                      <a:pt x="209" y="389"/>
                    </a:lnTo>
                    <a:lnTo>
                      <a:pt x="215" y="398"/>
                    </a:lnTo>
                    <a:lnTo>
                      <a:pt x="226" y="407"/>
                    </a:lnTo>
                    <a:lnTo>
                      <a:pt x="238" y="417"/>
                    </a:lnTo>
                    <a:lnTo>
                      <a:pt x="244" y="422"/>
                    </a:lnTo>
                    <a:lnTo>
                      <a:pt x="260" y="437"/>
                    </a:lnTo>
                    <a:lnTo>
                      <a:pt x="261" y="437"/>
                    </a:lnTo>
                    <a:lnTo>
                      <a:pt x="278" y="449"/>
                    </a:lnTo>
                    <a:lnTo>
                      <a:pt x="290" y="456"/>
                    </a:lnTo>
                    <a:lnTo>
                      <a:pt x="296" y="459"/>
                    </a:lnTo>
                    <a:lnTo>
                      <a:pt x="313" y="465"/>
                    </a:lnTo>
                    <a:lnTo>
                      <a:pt x="330" y="469"/>
                    </a:lnTo>
                    <a:lnTo>
                      <a:pt x="348" y="472"/>
                    </a:lnTo>
                    <a:lnTo>
                      <a:pt x="352" y="475"/>
                    </a:lnTo>
                    <a:lnTo>
                      <a:pt x="365" y="485"/>
                    </a:lnTo>
                    <a:lnTo>
                      <a:pt x="375" y="494"/>
                    </a:lnTo>
                    <a:lnTo>
                      <a:pt x="383" y="501"/>
                    </a:lnTo>
                    <a:lnTo>
                      <a:pt x="395" y="514"/>
                    </a:lnTo>
                    <a:lnTo>
                      <a:pt x="400" y="518"/>
                    </a:lnTo>
                    <a:lnTo>
                      <a:pt x="416" y="533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57" name="Freeform 25"/>
              <p:cNvSpPr>
                <a:spLocks/>
              </p:cNvSpPr>
              <p:nvPr/>
            </p:nvSpPr>
            <p:spPr bwMode="auto">
              <a:xfrm>
                <a:off x="149" y="2054"/>
                <a:ext cx="1285" cy="602"/>
              </a:xfrm>
              <a:custGeom>
                <a:avLst/>
                <a:gdLst/>
                <a:ahLst/>
                <a:cxnLst>
                  <a:cxn ang="0">
                    <a:pos x="1267" y="583"/>
                  </a:cxn>
                  <a:cxn ang="0">
                    <a:pos x="1279" y="563"/>
                  </a:cxn>
                  <a:cxn ang="0">
                    <a:pos x="1283" y="525"/>
                  </a:cxn>
                  <a:cxn ang="0">
                    <a:pos x="1280" y="486"/>
                  </a:cxn>
                  <a:cxn ang="0">
                    <a:pos x="1278" y="447"/>
                  </a:cxn>
                  <a:cxn ang="0">
                    <a:pos x="1273" y="409"/>
                  </a:cxn>
                  <a:cxn ang="0">
                    <a:pos x="1259" y="390"/>
                  </a:cxn>
                  <a:cxn ang="0">
                    <a:pos x="1243" y="370"/>
                  </a:cxn>
                  <a:cxn ang="0">
                    <a:pos x="1223" y="351"/>
                  </a:cxn>
                  <a:cxn ang="0">
                    <a:pos x="1201" y="341"/>
                  </a:cxn>
                  <a:cxn ang="0">
                    <a:pos x="1166" y="333"/>
                  </a:cxn>
                  <a:cxn ang="0">
                    <a:pos x="1149" y="328"/>
                  </a:cxn>
                  <a:cxn ang="0">
                    <a:pos x="1114" y="319"/>
                  </a:cxn>
                  <a:cxn ang="0">
                    <a:pos x="1088" y="312"/>
                  </a:cxn>
                  <a:cxn ang="0">
                    <a:pos x="1062" y="306"/>
                  </a:cxn>
                  <a:cxn ang="0">
                    <a:pos x="1027" y="298"/>
                  </a:cxn>
                  <a:cxn ang="0">
                    <a:pos x="992" y="293"/>
                  </a:cxn>
                  <a:cxn ang="0">
                    <a:pos x="975" y="291"/>
                  </a:cxn>
                  <a:cxn ang="0">
                    <a:pos x="940" y="286"/>
                  </a:cxn>
                  <a:cxn ang="0">
                    <a:pos x="905" y="281"/>
                  </a:cxn>
                  <a:cxn ang="0">
                    <a:pos x="871" y="276"/>
                  </a:cxn>
                  <a:cxn ang="0">
                    <a:pos x="853" y="273"/>
                  </a:cxn>
                  <a:cxn ang="0">
                    <a:pos x="818" y="266"/>
                  </a:cxn>
                  <a:cxn ang="0">
                    <a:pos x="784" y="255"/>
                  </a:cxn>
                  <a:cxn ang="0">
                    <a:pos x="766" y="248"/>
                  </a:cxn>
                  <a:cxn ang="0">
                    <a:pos x="731" y="235"/>
                  </a:cxn>
                  <a:cxn ang="0">
                    <a:pos x="714" y="229"/>
                  </a:cxn>
                  <a:cxn ang="0">
                    <a:pos x="680" y="216"/>
                  </a:cxn>
                  <a:cxn ang="0">
                    <a:pos x="662" y="209"/>
                  </a:cxn>
                  <a:cxn ang="0">
                    <a:pos x="628" y="197"/>
                  </a:cxn>
                  <a:cxn ang="0">
                    <a:pos x="610" y="190"/>
                  </a:cxn>
                  <a:cxn ang="0">
                    <a:pos x="577" y="177"/>
                  </a:cxn>
                  <a:cxn ang="0">
                    <a:pos x="557" y="170"/>
                  </a:cxn>
                  <a:cxn ang="0">
                    <a:pos x="525" y="158"/>
                  </a:cxn>
                  <a:cxn ang="0">
                    <a:pos x="505" y="151"/>
                  </a:cxn>
                  <a:cxn ang="0">
                    <a:pos x="470" y="142"/>
                  </a:cxn>
                  <a:cxn ang="0">
                    <a:pos x="453" y="138"/>
                  </a:cxn>
                  <a:cxn ang="0">
                    <a:pos x="418" y="130"/>
                  </a:cxn>
                  <a:cxn ang="0">
                    <a:pos x="398" y="119"/>
                  </a:cxn>
                  <a:cxn ang="0">
                    <a:pos x="376" y="100"/>
                  </a:cxn>
                  <a:cxn ang="0">
                    <a:pos x="353" y="81"/>
                  </a:cxn>
                  <a:cxn ang="0">
                    <a:pos x="331" y="67"/>
                  </a:cxn>
                  <a:cxn ang="0">
                    <a:pos x="314" y="56"/>
                  </a:cxn>
                  <a:cxn ang="0">
                    <a:pos x="291" y="42"/>
                  </a:cxn>
                  <a:cxn ang="0">
                    <a:pos x="263" y="23"/>
                  </a:cxn>
                  <a:cxn ang="0">
                    <a:pos x="244" y="10"/>
                  </a:cxn>
                  <a:cxn ang="0">
                    <a:pos x="227" y="0"/>
                  </a:cxn>
                  <a:cxn ang="0">
                    <a:pos x="192" y="0"/>
                  </a:cxn>
                  <a:cxn ang="0">
                    <a:pos x="157" y="0"/>
                  </a:cxn>
                  <a:cxn ang="0">
                    <a:pos x="122" y="0"/>
                  </a:cxn>
                  <a:cxn ang="0">
                    <a:pos x="105" y="9"/>
                  </a:cxn>
                  <a:cxn ang="0">
                    <a:pos x="86" y="23"/>
                  </a:cxn>
                  <a:cxn ang="0">
                    <a:pos x="53" y="38"/>
                  </a:cxn>
                  <a:cxn ang="0">
                    <a:pos x="35" y="50"/>
                  </a:cxn>
                  <a:cxn ang="0">
                    <a:pos x="18" y="72"/>
                  </a:cxn>
                  <a:cxn ang="0">
                    <a:pos x="3" y="100"/>
                  </a:cxn>
                </a:cxnLst>
                <a:rect l="0" t="0" r="r" b="b"/>
                <a:pathLst>
                  <a:path w="1285" h="602">
                    <a:moveTo>
                      <a:pt x="1256" y="602"/>
                    </a:moveTo>
                    <a:lnTo>
                      <a:pt x="1267" y="583"/>
                    </a:lnTo>
                    <a:lnTo>
                      <a:pt x="1271" y="576"/>
                    </a:lnTo>
                    <a:lnTo>
                      <a:pt x="1279" y="563"/>
                    </a:lnTo>
                    <a:lnTo>
                      <a:pt x="1285" y="544"/>
                    </a:lnTo>
                    <a:lnTo>
                      <a:pt x="1283" y="525"/>
                    </a:lnTo>
                    <a:lnTo>
                      <a:pt x="1282" y="505"/>
                    </a:lnTo>
                    <a:lnTo>
                      <a:pt x="1280" y="486"/>
                    </a:lnTo>
                    <a:lnTo>
                      <a:pt x="1278" y="467"/>
                    </a:lnTo>
                    <a:lnTo>
                      <a:pt x="1278" y="447"/>
                    </a:lnTo>
                    <a:lnTo>
                      <a:pt x="1282" y="428"/>
                    </a:lnTo>
                    <a:lnTo>
                      <a:pt x="1273" y="409"/>
                    </a:lnTo>
                    <a:lnTo>
                      <a:pt x="1271" y="405"/>
                    </a:lnTo>
                    <a:lnTo>
                      <a:pt x="1259" y="390"/>
                    </a:lnTo>
                    <a:lnTo>
                      <a:pt x="1253" y="381"/>
                    </a:lnTo>
                    <a:lnTo>
                      <a:pt x="1243" y="370"/>
                    </a:lnTo>
                    <a:lnTo>
                      <a:pt x="1236" y="364"/>
                    </a:lnTo>
                    <a:lnTo>
                      <a:pt x="1223" y="351"/>
                    </a:lnTo>
                    <a:lnTo>
                      <a:pt x="1219" y="347"/>
                    </a:lnTo>
                    <a:lnTo>
                      <a:pt x="1201" y="341"/>
                    </a:lnTo>
                    <a:lnTo>
                      <a:pt x="1184" y="337"/>
                    </a:lnTo>
                    <a:lnTo>
                      <a:pt x="1166" y="333"/>
                    </a:lnTo>
                    <a:lnTo>
                      <a:pt x="1163" y="332"/>
                    </a:lnTo>
                    <a:lnTo>
                      <a:pt x="1149" y="328"/>
                    </a:lnTo>
                    <a:lnTo>
                      <a:pt x="1132" y="324"/>
                    </a:lnTo>
                    <a:lnTo>
                      <a:pt x="1114" y="319"/>
                    </a:lnTo>
                    <a:lnTo>
                      <a:pt x="1097" y="315"/>
                    </a:lnTo>
                    <a:lnTo>
                      <a:pt x="1088" y="312"/>
                    </a:lnTo>
                    <a:lnTo>
                      <a:pt x="1079" y="310"/>
                    </a:lnTo>
                    <a:lnTo>
                      <a:pt x="1062" y="306"/>
                    </a:lnTo>
                    <a:lnTo>
                      <a:pt x="1045" y="301"/>
                    </a:lnTo>
                    <a:lnTo>
                      <a:pt x="1027" y="298"/>
                    </a:lnTo>
                    <a:lnTo>
                      <a:pt x="1010" y="296"/>
                    </a:lnTo>
                    <a:lnTo>
                      <a:pt x="992" y="293"/>
                    </a:lnTo>
                    <a:lnTo>
                      <a:pt x="990" y="293"/>
                    </a:lnTo>
                    <a:lnTo>
                      <a:pt x="975" y="291"/>
                    </a:lnTo>
                    <a:lnTo>
                      <a:pt x="958" y="288"/>
                    </a:lnTo>
                    <a:lnTo>
                      <a:pt x="940" y="286"/>
                    </a:lnTo>
                    <a:lnTo>
                      <a:pt x="923" y="283"/>
                    </a:lnTo>
                    <a:lnTo>
                      <a:pt x="905" y="281"/>
                    </a:lnTo>
                    <a:lnTo>
                      <a:pt x="888" y="278"/>
                    </a:lnTo>
                    <a:lnTo>
                      <a:pt x="871" y="276"/>
                    </a:lnTo>
                    <a:lnTo>
                      <a:pt x="857" y="274"/>
                    </a:lnTo>
                    <a:lnTo>
                      <a:pt x="853" y="273"/>
                    </a:lnTo>
                    <a:lnTo>
                      <a:pt x="836" y="271"/>
                    </a:lnTo>
                    <a:lnTo>
                      <a:pt x="818" y="266"/>
                    </a:lnTo>
                    <a:lnTo>
                      <a:pt x="801" y="261"/>
                    </a:lnTo>
                    <a:lnTo>
                      <a:pt x="784" y="255"/>
                    </a:lnTo>
                    <a:lnTo>
                      <a:pt x="783" y="255"/>
                    </a:lnTo>
                    <a:lnTo>
                      <a:pt x="766" y="248"/>
                    </a:lnTo>
                    <a:lnTo>
                      <a:pt x="749" y="242"/>
                    </a:lnTo>
                    <a:lnTo>
                      <a:pt x="731" y="235"/>
                    </a:lnTo>
                    <a:lnTo>
                      <a:pt x="731" y="235"/>
                    </a:lnTo>
                    <a:lnTo>
                      <a:pt x="714" y="229"/>
                    </a:lnTo>
                    <a:lnTo>
                      <a:pt x="696" y="222"/>
                    </a:lnTo>
                    <a:lnTo>
                      <a:pt x="680" y="216"/>
                    </a:lnTo>
                    <a:lnTo>
                      <a:pt x="679" y="216"/>
                    </a:lnTo>
                    <a:lnTo>
                      <a:pt x="662" y="209"/>
                    </a:lnTo>
                    <a:lnTo>
                      <a:pt x="644" y="203"/>
                    </a:lnTo>
                    <a:lnTo>
                      <a:pt x="628" y="197"/>
                    </a:lnTo>
                    <a:lnTo>
                      <a:pt x="627" y="196"/>
                    </a:lnTo>
                    <a:lnTo>
                      <a:pt x="610" y="190"/>
                    </a:lnTo>
                    <a:lnTo>
                      <a:pt x="592" y="183"/>
                    </a:lnTo>
                    <a:lnTo>
                      <a:pt x="577" y="177"/>
                    </a:lnTo>
                    <a:lnTo>
                      <a:pt x="575" y="177"/>
                    </a:lnTo>
                    <a:lnTo>
                      <a:pt x="557" y="170"/>
                    </a:lnTo>
                    <a:lnTo>
                      <a:pt x="540" y="163"/>
                    </a:lnTo>
                    <a:lnTo>
                      <a:pt x="525" y="158"/>
                    </a:lnTo>
                    <a:lnTo>
                      <a:pt x="522" y="157"/>
                    </a:lnTo>
                    <a:lnTo>
                      <a:pt x="505" y="151"/>
                    </a:lnTo>
                    <a:lnTo>
                      <a:pt x="488" y="146"/>
                    </a:lnTo>
                    <a:lnTo>
                      <a:pt x="470" y="142"/>
                    </a:lnTo>
                    <a:lnTo>
                      <a:pt x="456" y="139"/>
                    </a:lnTo>
                    <a:lnTo>
                      <a:pt x="453" y="138"/>
                    </a:lnTo>
                    <a:lnTo>
                      <a:pt x="435" y="134"/>
                    </a:lnTo>
                    <a:lnTo>
                      <a:pt x="418" y="130"/>
                    </a:lnTo>
                    <a:lnTo>
                      <a:pt x="401" y="122"/>
                    </a:lnTo>
                    <a:lnTo>
                      <a:pt x="398" y="119"/>
                    </a:lnTo>
                    <a:lnTo>
                      <a:pt x="383" y="106"/>
                    </a:lnTo>
                    <a:lnTo>
                      <a:pt x="376" y="100"/>
                    </a:lnTo>
                    <a:lnTo>
                      <a:pt x="366" y="91"/>
                    </a:lnTo>
                    <a:lnTo>
                      <a:pt x="353" y="81"/>
                    </a:lnTo>
                    <a:lnTo>
                      <a:pt x="349" y="78"/>
                    </a:lnTo>
                    <a:lnTo>
                      <a:pt x="331" y="67"/>
                    </a:lnTo>
                    <a:lnTo>
                      <a:pt x="323" y="62"/>
                    </a:lnTo>
                    <a:lnTo>
                      <a:pt x="314" y="56"/>
                    </a:lnTo>
                    <a:lnTo>
                      <a:pt x="296" y="46"/>
                    </a:lnTo>
                    <a:lnTo>
                      <a:pt x="291" y="42"/>
                    </a:lnTo>
                    <a:lnTo>
                      <a:pt x="279" y="34"/>
                    </a:lnTo>
                    <a:lnTo>
                      <a:pt x="263" y="23"/>
                    </a:lnTo>
                    <a:lnTo>
                      <a:pt x="261" y="22"/>
                    </a:lnTo>
                    <a:lnTo>
                      <a:pt x="244" y="10"/>
                    </a:lnTo>
                    <a:lnTo>
                      <a:pt x="233" y="4"/>
                    </a:lnTo>
                    <a:lnTo>
                      <a:pt x="227" y="0"/>
                    </a:lnTo>
                    <a:lnTo>
                      <a:pt x="209" y="0"/>
                    </a:lnTo>
                    <a:lnTo>
                      <a:pt x="192" y="0"/>
                    </a:lnTo>
                    <a:lnTo>
                      <a:pt x="174" y="0"/>
                    </a:lnTo>
                    <a:lnTo>
                      <a:pt x="157" y="0"/>
                    </a:lnTo>
                    <a:lnTo>
                      <a:pt x="140" y="0"/>
                    </a:lnTo>
                    <a:lnTo>
                      <a:pt x="122" y="0"/>
                    </a:lnTo>
                    <a:lnTo>
                      <a:pt x="115" y="4"/>
                    </a:lnTo>
                    <a:lnTo>
                      <a:pt x="105" y="9"/>
                    </a:lnTo>
                    <a:lnTo>
                      <a:pt x="87" y="22"/>
                    </a:lnTo>
                    <a:lnTo>
                      <a:pt x="86" y="23"/>
                    </a:lnTo>
                    <a:lnTo>
                      <a:pt x="70" y="30"/>
                    </a:lnTo>
                    <a:lnTo>
                      <a:pt x="53" y="38"/>
                    </a:lnTo>
                    <a:lnTo>
                      <a:pt x="42" y="42"/>
                    </a:lnTo>
                    <a:lnTo>
                      <a:pt x="35" y="50"/>
                    </a:lnTo>
                    <a:lnTo>
                      <a:pt x="25" y="62"/>
                    </a:lnTo>
                    <a:lnTo>
                      <a:pt x="18" y="72"/>
                    </a:lnTo>
                    <a:lnTo>
                      <a:pt x="13" y="81"/>
                    </a:lnTo>
                    <a:lnTo>
                      <a:pt x="3" y="100"/>
                    </a:lnTo>
                    <a:lnTo>
                      <a:pt x="0" y="106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58" name="Freeform 26"/>
              <p:cNvSpPr>
                <a:spLocks/>
              </p:cNvSpPr>
              <p:nvPr/>
            </p:nvSpPr>
            <p:spPr bwMode="auto">
              <a:xfrm>
                <a:off x="184" y="2282"/>
                <a:ext cx="308" cy="35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7"/>
                  </a:cxn>
                  <a:cxn ang="0">
                    <a:pos x="18" y="24"/>
                  </a:cxn>
                  <a:cxn ang="0">
                    <a:pos x="19" y="27"/>
                  </a:cxn>
                  <a:cxn ang="0">
                    <a:pos x="33" y="46"/>
                  </a:cxn>
                  <a:cxn ang="0">
                    <a:pos x="35" y="49"/>
                  </a:cxn>
                  <a:cxn ang="0">
                    <a:pos x="46" y="65"/>
                  </a:cxn>
                  <a:cxn ang="0">
                    <a:pos x="52" y="74"/>
                  </a:cxn>
                  <a:cxn ang="0">
                    <a:pos x="60" y="84"/>
                  </a:cxn>
                  <a:cxn ang="0">
                    <a:pos x="70" y="99"/>
                  </a:cxn>
                  <a:cxn ang="0">
                    <a:pos x="73" y="104"/>
                  </a:cxn>
                  <a:cxn ang="0">
                    <a:pos x="87" y="122"/>
                  </a:cxn>
                  <a:cxn ang="0">
                    <a:pos x="88" y="123"/>
                  </a:cxn>
                  <a:cxn ang="0">
                    <a:pos x="105" y="141"/>
                  </a:cxn>
                  <a:cxn ang="0">
                    <a:pos x="106" y="142"/>
                  </a:cxn>
                  <a:cxn ang="0">
                    <a:pos x="122" y="160"/>
                  </a:cxn>
                  <a:cxn ang="0">
                    <a:pos x="123" y="162"/>
                  </a:cxn>
                  <a:cxn ang="0">
                    <a:pos x="139" y="180"/>
                  </a:cxn>
                  <a:cxn ang="0">
                    <a:pos x="140" y="181"/>
                  </a:cxn>
                  <a:cxn ang="0">
                    <a:pos x="157" y="200"/>
                  </a:cxn>
                  <a:cxn ang="0">
                    <a:pos x="157" y="200"/>
                  </a:cxn>
                  <a:cxn ang="0">
                    <a:pos x="171" y="219"/>
                  </a:cxn>
                  <a:cxn ang="0">
                    <a:pos x="174" y="223"/>
                  </a:cxn>
                  <a:cxn ang="0">
                    <a:pos x="186" y="239"/>
                  </a:cxn>
                  <a:cxn ang="0">
                    <a:pos x="192" y="247"/>
                  </a:cxn>
                  <a:cxn ang="0">
                    <a:pos x="200" y="258"/>
                  </a:cxn>
                  <a:cxn ang="0">
                    <a:pos x="209" y="265"/>
                  </a:cxn>
                  <a:cxn ang="0">
                    <a:pos x="219" y="277"/>
                  </a:cxn>
                  <a:cxn ang="0">
                    <a:pos x="226" y="284"/>
                  </a:cxn>
                  <a:cxn ang="0">
                    <a:pos x="241" y="297"/>
                  </a:cxn>
                  <a:cxn ang="0">
                    <a:pos x="244" y="299"/>
                  </a:cxn>
                  <a:cxn ang="0">
                    <a:pos x="261" y="314"/>
                  </a:cxn>
                  <a:cxn ang="0">
                    <a:pos x="263" y="316"/>
                  </a:cxn>
                  <a:cxn ang="0">
                    <a:pos x="279" y="329"/>
                  </a:cxn>
                  <a:cxn ang="0">
                    <a:pos x="286" y="335"/>
                  </a:cxn>
                  <a:cxn ang="0">
                    <a:pos x="296" y="344"/>
                  </a:cxn>
                  <a:cxn ang="0">
                    <a:pos x="308" y="355"/>
                  </a:cxn>
                </a:cxnLst>
                <a:rect l="0" t="0" r="r" b="b"/>
                <a:pathLst>
                  <a:path w="308" h="355">
                    <a:moveTo>
                      <a:pt x="0" y="0"/>
                    </a:moveTo>
                    <a:lnTo>
                      <a:pt x="6" y="7"/>
                    </a:lnTo>
                    <a:lnTo>
                      <a:pt x="18" y="24"/>
                    </a:lnTo>
                    <a:lnTo>
                      <a:pt x="19" y="27"/>
                    </a:lnTo>
                    <a:lnTo>
                      <a:pt x="33" y="46"/>
                    </a:lnTo>
                    <a:lnTo>
                      <a:pt x="35" y="49"/>
                    </a:lnTo>
                    <a:lnTo>
                      <a:pt x="46" y="65"/>
                    </a:lnTo>
                    <a:lnTo>
                      <a:pt x="52" y="74"/>
                    </a:lnTo>
                    <a:lnTo>
                      <a:pt x="60" y="84"/>
                    </a:lnTo>
                    <a:lnTo>
                      <a:pt x="70" y="99"/>
                    </a:lnTo>
                    <a:lnTo>
                      <a:pt x="73" y="104"/>
                    </a:lnTo>
                    <a:lnTo>
                      <a:pt x="87" y="122"/>
                    </a:lnTo>
                    <a:lnTo>
                      <a:pt x="88" y="123"/>
                    </a:lnTo>
                    <a:lnTo>
                      <a:pt x="105" y="141"/>
                    </a:lnTo>
                    <a:lnTo>
                      <a:pt x="106" y="142"/>
                    </a:lnTo>
                    <a:lnTo>
                      <a:pt x="122" y="160"/>
                    </a:lnTo>
                    <a:lnTo>
                      <a:pt x="123" y="162"/>
                    </a:lnTo>
                    <a:lnTo>
                      <a:pt x="139" y="180"/>
                    </a:lnTo>
                    <a:lnTo>
                      <a:pt x="140" y="181"/>
                    </a:lnTo>
                    <a:lnTo>
                      <a:pt x="157" y="200"/>
                    </a:lnTo>
                    <a:lnTo>
                      <a:pt x="157" y="200"/>
                    </a:lnTo>
                    <a:lnTo>
                      <a:pt x="171" y="219"/>
                    </a:lnTo>
                    <a:lnTo>
                      <a:pt x="174" y="223"/>
                    </a:lnTo>
                    <a:lnTo>
                      <a:pt x="186" y="239"/>
                    </a:lnTo>
                    <a:lnTo>
                      <a:pt x="192" y="247"/>
                    </a:lnTo>
                    <a:lnTo>
                      <a:pt x="200" y="258"/>
                    </a:lnTo>
                    <a:lnTo>
                      <a:pt x="209" y="265"/>
                    </a:lnTo>
                    <a:lnTo>
                      <a:pt x="219" y="277"/>
                    </a:lnTo>
                    <a:lnTo>
                      <a:pt x="226" y="284"/>
                    </a:lnTo>
                    <a:lnTo>
                      <a:pt x="241" y="297"/>
                    </a:lnTo>
                    <a:lnTo>
                      <a:pt x="244" y="299"/>
                    </a:lnTo>
                    <a:lnTo>
                      <a:pt x="261" y="314"/>
                    </a:lnTo>
                    <a:lnTo>
                      <a:pt x="263" y="316"/>
                    </a:lnTo>
                    <a:lnTo>
                      <a:pt x="279" y="329"/>
                    </a:lnTo>
                    <a:lnTo>
                      <a:pt x="286" y="335"/>
                    </a:lnTo>
                    <a:lnTo>
                      <a:pt x="296" y="344"/>
                    </a:lnTo>
                    <a:lnTo>
                      <a:pt x="308" y="355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59" name="Freeform 27"/>
              <p:cNvSpPr>
                <a:spLocks/>
              </p:cNvSpPr>
              <p:nvPr/>
            </p:nvSpPr>
            <p:spPr bwMode="auto">
              <a:xfrm>
                <a:off x="517" y="2658"/>
                <a:ext cx="20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13"/>
                  </a:cxn>
                  <a:cxn ang="0">
                    <a:pos x="20" y="17"/>
                  </a:cxn>
                </a:cxnLst>
                <a:rect l="0" t="0" r="r" b="b"/>
                <a:pathLst>
                  <a:path w="20" h="17">
                    <a:moveTo>
                      <a:pt x="0" y="0"/>
                    </a:moveTo>
                    <a:lnTo>
                      <a:pt x="15" y="13"/>
                    </a:lnTo>
                    <a:lnTo>
                      <a:pt x="20" y="17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60" name="Freeform 28"/>
              <p:cNvSpPr>
                <a:spLocks/>
              </p:cNvSpPr>
              <p:nvPr/>
            </p:nvSpPr>
            <p:spPr bwMode="auto">
              <a:xfrm>
                <a:off x="149" y="1951"/>
                <a:ext cx="1412" cy="624"/>
              </a:xfrm>
              <a:custGeom>
                <a:avLst/>
                <a:gdLst/>
                <a:ahLst/>
                <a:cxnLst>
                  <a:cxn ang="0">
                    <a:pos x="1398" y="608"/>
                  </a:cxn>
                  <a:cxn ang="0">
                    <a:pos x="1405" y="570"/>
                  </a:cxn>
                  <a:cxn ang="0">
                    <a:pos x="1410" y="541"/>
                  </a:cxn>
                  <a:cxn ang="0">
                    <a:pos x="1411" y="512"/>
                  </a:cxn>
                  <a:cxn ang="0">
                    <a:pos x="1409" y="493"/>
                  </a:cxn>
                  <a:cxn ang="0">
                    <a:pos x="1405" y="454"/>
                  </a:cxn>
                  <a:cxn ang="0">
                    <a:pos x="1405" y="415"/>
                  </a:cxn>
                  <a:cxn ang="0">
                    <a:pos x="1394" y="377"/>
                  </a:cxn>
                  <a:cxn ang="0">
                    <a:pos x="1384" y="358"/>
                  </a:cxn>
                  <a:cxn ang="0">
                    <a:pos x="1372" y="338"/>
                  </a:cxn>
                  <a:cxn ang="0">
                    <a:pos x="1346" y="319"/>
                  </a:cxn>
                  <a:cxn ang="0">
                    <a:pos x="1323" y="309"/>
                  </a:cxn>
                  <a:cxn ang="0">
                    <a:pos x="1291" y="300"/>
                  </a:cxn>
                  <a:cxn ang="0">
                    <a:pos x="1271" y="294"/>
                  </a:cxn>
                  <a:cxn ang="0">
                    <a:pos x="1236" y="284"/>
                  </a:cxn>
                  <a:cxn ang="0">
                    <a:pos x="1219" y="280"/>
                  </a:cxn>
                  <a:cxn ang="0">
                    <a:pos x="1184" y="271"/>
                  </a:cxn>
                  <a:cxn ang="0">
                    <a:pos x="1149" y="262"/>
                  </a:cxn>
                  <a:cxn ang="0">
                    <a:pos x="1132" y="257"/>
                  </a:cxn>
                  <a:cxn ang="0">
                    <a:pos x="1097" y="249"/>
                  </a:cxn>
                  <a:cxn ang="0">
                    <a:pos x="1070" y="242"/>
                  </a:cxn>
                  <a:cxn ang="0">
                    <a:pos x="1045" y="237"/>
                  </a:cxn>
                  <a:cxn ang="0">
                    <a:pos x="1010" y="232"/>
                  </a:cxn>
                  <a:cxn ang="0">
                    <a:pos x="975" y="227"/>
                  </a:cxn>
                  <a:cxn ang="0">
                    <a:pos x="946" y="222"/>
                  </a:cxn>
                  <a:cxn ang="0">
                    <a:pos x="923" y="219"/>
                  </a:cxn>
                  <a:cxn ang="0">
                    <a:pos x="888" y="214"/>
                  </a:cxn>
                  <a:cxn ang="0">
                    <a:pos x="853" y="209"/>
                  </a:cxn>
                  <a:cxn ang="0">
                    <a:pos x="818" y="204"/>
                  </a:cxn>
                  <a:cxn ang="0">
                    <a:pos x="801" y="201"/>
                  </a:cxn>
                  <a:cxn ang="0">
                    <a:pos x="766" y="196"/>
                  </a:cxn>
                  <a:cxn ang="0">
                    <a:pos x="731" y="191"/>
                  </a:cxn>
                  <a:cxn ang="0">
                    <a:pos x="696" y="186"/>
                  </a:cxn>
                  <a:cxn ang="0">
                    <a:pos x="679" y="184"/>
                  </a:cxn>
                  <a:cxn ang="0">
                    <a:pos x="644" y="179"/>
                  </a:cxn>
                  <a:cxn ang="0">
                    <a:pos x="610" y="174"/>
                  </a:cxn>
                  <a:cxn ang="0">
                    <a:pos x="575" y="169"/>
                  </a:cxn>
                  <a:cxn ang="0">
                    <a:pos x="549" y="165"/>
                  </a:cxn>
                  <a:cxn ang="0">
                    <a:pos x="522" y="156"/>
                  </a:cxn>
                  <a:cxn ang="0">
                    <a:pos x="491" y="145"/>
                  </a:cxn>
                  <a:cxn ang="0">
                    <a:pos x="470" y="137"/>
                  </a:cxn>
                  <a:cxn ang="0">
                    <a:pos x="440" y="126"/>
                  </a:cxn>
                  <a:cxn ang="0">
                    <a:pos x="418" y="118"/>
                  </a:cxn>
                  <a:cxn ang="0">
                    <a:pos x="383" y="109"/>
                  </a:cxn>
                  <a:cxn ang="0">
                    <a:pos x="366" y="102"/>
                  </a:cxn>
                  <a:cxn ang="0">
                    <a:pos x="349" y="86"/>
                  </a:cxn>
                  <a:cxn ang="0">
                    <a:pos x="327" y="68"/>
                  </a:cxn>
                  <a:cxn ang="0">
                    <a:pos x="302" y="49"/>
                  </a:cxn>
                  <a:cxn ang="0">
                    <a:pos x="279" y="30"/>
                  </a:cxn>
                  <a:cxn ang="0">
                    <a:pos x="261" y="19"/>
                  </a:cxn>
                  <a:cxn ang="0">
                    <a:pos x="244" y="8"/>
                  </a:cxn>
                  <a:cxn ang="0">
                    <a:pos x="209" y="0"/>
                  </a:cxn>
                  <a:cxn ang="0">
                    <a:pos x="174" y="0"/>
                  </a:cxn>
                  <a:cxn ang="0">
                    <a:pos x="140" y="0"/>
                  </a:cxn>
                  <a:cxn ang="0">
                    <a:pos x="105" y="9"/>
                  </a:cxn>
                  <a:cxn ang="0">
                    <a:pos x="87" y="17"/>
                  </a:cxn>
                  <a:cxn ang="0">
                    <a:pos x="65" y="30"/>
                  </a:cxn>
                  <a:cxn ang="0">
                    <a:pos x="44" y="49"/>
                  </a:cxn>
                  <a:cxn ang="0">
                    <a:pos x="18" y="65"/>
                  </a:cxn>
                  <a:cxn ang="0">
                    <a:pos x="0" y="73"/>
                  </a:cxn>
                </a:cxnLst>
                <a:rect l="0" t="0" r="r" b="b"/>
                <a:pathLst>
                  <a:path w="1412" h="624">
                    <a:moveTo>
                      <a:pt x="1395" y="624"/>
                    </a:moveTo>
                    <a:lnTo>
                      <a:pt x="1398" y="608"/>
                    </a:lnTo>
                    <a:lnTo>
                      <a:pt x="1402" y="589"/>
                    </a:lnTo>
                    <a:lnTo>
                      <a:pt x="1405" y="570"/>
                    </a:lnTo>
                    <a:lnTo>
                      <a:pt x="1408" y="550"/>
                    </a:lnTo>
                    <a:lnTo>
                      <a:pt x="1410" y="541"/>
                    </a:lnTo>
                    <a:lnTo>
                      <a:pt x="1412" y="531"/>
                    </a:lnTo>
                    <a:lnTo>
                      <a:pt x="1411" y="512"/>
                    </a:lnTo>
                    <a:lnTo>
                      <a:pt x="1410" y="505"/>
                    </a:lnTo>
                    <a:lnTo>
                      <a:pt x="1409" y="493"/>
                    </a:lnTo>
                    <a:lnTo>
                      <a:pt x="1407" y="473"/>
                    </a:lnTo>
                    <a:lnTo>
                      <a:pt x="1405" y="454"/>
                    </a:lnTo>
                    <a:lnTo>
                      <a:pt x="1404" y="435"/>
                    </a:lnTo>
                    <a:lnTo>
                      <a:pt x="1405" y="415"/>
                    </a:lnTo>
                    <a:lnTo>
                      <a:pt x="1405" y="396"/>
                    </a:lnTo>
                    <a:lnTo>
                      <a:pt x="1394" y="377"/>
                    </a:lnTo>
                    <a:lnTo>
                      <a:pt x="1393" y="373"/>
                    </a:lnTo>
                    <a:lnTo>
                      <a:pt x="1384" y="358"/>
                    </a:lnTo>
                    <a:lnTo>
                      <a:pt x="1375" y="341"/>
                    </a:lnTo>
                    <a:lnTo>
                      <a:pt x="1372" y="338"/>
                    </a:lnTo>
                    <a:lnTo>
                      <a:pt x="1358" y="327"/>
                    </a:lnTo>
                    <a:lnTo>
                      <a:pt x="1346" y="319"/>
                    </a:lnTo>
                    <a:lnTo>
                      <a:pt x="1340" y="316"/>
                    </a:lnTo>
                    <a:lnTo>
                      <a:pt x="1323" y="309"/>
                    </a:lnTo>
                    <a:lnTo>
                      <a:pt x="1306" y="304"/>
                    </a:lnTo>
                    <a:lnTo>
                      <a:pt x="1291" y="300"/>
                    </a:lnTo>
                    <a:lnTo>
                      <a:pt x="1288" y="299"/>
                    </a:lnTo>
                    <a:lnTo>
                      <a:pt x="1271" y="294"/>
                    </a:lnTo>
                    <a:lnTo>
                      <a:pt x="1253" y="289"/>
                    </a:lnTo>
                    <a:lnTo>
                      <a:pt x="1236" y="284"/>
                    </a:lnTo>
                    <a:lnTo>
                      <a:pt x="1221" y="280"/>
                    </a:lnTo>
                    <a:lnTo>
                      <a:pt x="1219" y="280"/>
                    </a:lnTo>
                    <a:lnTo>
                      <a:pt x="1201" y="275"/>
                    </a:lnTo>
                    <a:lnTo>
                      <a:pt x="1184" y="271"/>
                    </a:lnTo>
                    <a:lnTo>
                      <a:pt x="1166" y="266"/>
                    </a:lnTo>
                    <a:lnTo>
                      <a:pt x="1149" y="262"/>
                    </a:lnTo>
                    <a:lnTo>
                      <a:pt x="1145" y="261"/>
                    </a:lnTo>
                    <a:lnTo>
                      <a:pt x="1132" y="257"/>
                    </a:lnTo>
                    <a:lnTo>
                      <a:pt x="1114" y="253"/>
                    </a:lnTo>
                    <a:lnTo>
                      <a:pt x="1097" y="249"/>
                    </a:lnTo>
                    <a:lnTo>
                      <a:pt x="1079" y="244"/>
                    </a:lnTo>
                    <a:lnTo>
                      <a:pt x="1070" y="242"/>
                    </a:lnTo>
                    <a:lnTo>
                      <a:pt x="1062" y="240"/>
                    </a:lnTo>
                    <a:lnTo>
                      <a:pt x="1045" y="237"/>
                    </a:lnTo>
                    <a:lnTo>
                      <a:pt x="1027" y="234"/>
                    </a:lnTo>
                    <a:lnTo>
                      <a:pt x="1010" y="232"/>
                    </a:lnTo>
                    <a:lnTo>
                      <a:pt x="992" y="229"/>
                    </a:lnTo>
                    <a:lnTo>
                      <a:pt x="975" y="227"/>
                    </a:lnTo>
                    <a:lnTo>
                      <a:pt x="958" y="224"/>
                    </a:lnTo>
                    <a:lnTo>
                      <a:pt x="946" y="222"/>
                    </a:lnTo>
                    <a:lnTo>
                      <a:pt x="940" y="222"/>
                    </a:lnTo>
                    <a:lnTo>
                      <a:pt x="923" y="219"/>
                    </a:lnTo>
                    <a:lnTo>
                      <a:pt x="905" y="217"/>
                    </a:lnTo>
                    <a:lnTo>
                      <a:pt x="888" y="214"/>
                    </a:lnTo>
                    <a:lnTo>
                      <a:pt x="871" y="211"/>
                    </a:lnTo>
                    <a:lnTo>
                      <a:pt x="853" y="209"/>
                    </a:lnTo>
                    <a:lnTo>
                      <a:pt x="836" y="206"/>
                    </a:lnTo>
                    <a:lnTo>
                      <a:pt x="818" y="204"/>
                    </a:lnTo>
                    <a:lnTo>
                      <a:pt x="813" y="203"/>
                    </a:lnTo>
                    <a:lnTo>
                      <a:pt x="801" y="201"/>
                    </a:lnTo>
                    <a:lnTo>
                      <a:pt x="784" y="199"/>
                    </a:lnTo>
                    <a:lnTo>
                      <a:pt x="766" y="196"/>
                    </a:lnTo>
                    <a:lnTo>
                      <a:pt x="749" y="194"/>
                    </a:lnTo>
                    <a:lnTo>
                      <a:pt x="731" y="191"/>
                    </a:lnTo>
                    <a:lnTo>
                      <a:pt x="714" y="189"/>
                    </a:lnTo>
                    <a:lnTo>
                      <a:pt x="696" y="186"/>
                    </a:lnTo>
                    <a:lnTo>
                      <a:pt x="680" y="184"/>
                    </a:lnTo>
                    <a:lnTo>
                      <a:pt x="679" y="184"/>
                    </a:lnTo>
                    <a:lnTo>
                      <a:pt x="662" y="181"/>
                    </a:lnTo>
                    <a:lnTo>
                      <a:pt x="644" y="179"/>
                    </a:lnTo>
                    <a:lnTo>
                      <a:pt x="627" y="176"/>
                    </a:lnTo>
                    <a:lnTo>
                      <a:pt x="610" y="174"/>
                    </a:lnTo>
                    <a:lnTo>
                      <a:pt x="592" y="171"/>
                    </a:lnTo>
                    <a:lnTo>
                      <a:pt x="575" y="169"/>
                    </a:lnTo>
                    <a:lnTo>
                      <a:pt x="557" y="166"/>
                    </a:lnTo>
                    <a:lnTo>
                      <a:pt x="549" y="165"/>
                    </a:lnTo>
                    <a:lnTo>
                      <a:pt x="540" y="163"/>
                    </a:lnTo>
                    <a:lnTo>
                      <a:pt x="522" y="156"/>
                    </a:lnTo>
                    <a:lnTo>
                      <a:pt x="505" y="151"/>
                    </a:lnTo>
                    <a:lnTo>
                      <a:pt x="491" y="145"/>
                    </a:lnTo>
                    <a:lnTo>
                      <a:pt x="488" y="144"/>
                    </a:lnTo>
                    <a:lnTo>
                      <a:pt x="470" y="137"/>
                    </a:lnTo>
                    <a:lnTo>
                      <a:pt x="453" y="131"/>
                    </a:lnTo>
                    <a:lnTo>
                      <a:pt x="440" y="126"/>
                    </a:lnTo>
                    <a:lnTo>
                      <a:pt x="435" y="124"/>
                    </a:lnTo>
                    <a:lnTo>
                      <a:pt x="418" y="118"/>
                    </a:lnTo>
                    <a:lnTo>
                      <a:pt x="401" y="113"/>
                    </a:lnTo>
                    <a:lnTo>
                      <a:pt x="383" y="109"/>
                    </a:lnTo>
                    <a:lnTo>
                      <a:pt x="379" y="107"/>
                    </a:lnTo>
                    <a:lnTo>
                      <a:pt x="366" y="102"/>
                    </a:lnTo>
                    <a:lnTo>
                      <a:pt x="350" y="87"/>
                    </a:lnTo>
                    <a:lnTo>
                      <a:pt x="349" y="86"/>
                    </a:lnTo>
                    <a:lnTo>
                      <a:pt x="331" y="72"/>
                    </a:lnTo>
                    <a:lnTo>
                      <a:pt x="327" y="68"/>
                    </a:lnTo>
                    <a:lnTo>
                      <a:pt x="314" y="58"/>
                    </a:lnTo>
                    <a:lnTo>
                      <a:pt x="302" y="49"/>
                    </a:lnTo>
                    <a:lnTo>
                      <a:pt x="296" y="44"/>
                    </a:lnTo>
                    <a:lnTo>
                      <a:pt x="279" y="30"/>
                    </a:lnTo>
                    <a:lnTo>
                      <a:pt x="278" y="30"/>
                    </a:lnTo>
                    <a:lnTo>
                      <a:pt x="261" y="19"/>
                    </a:lnTo>
                    <a:lnTo>
                      <a:pt x="249" y="10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209" y="0"/>
                    </a:lnTo>
                    <a:lnTo>
                      <a:pt x="192" y="0"/>
                    </a:lnTo>
                    <a:lnTo>
                      <a:pt x="174" y="0"/>
                    </a:lnTo>
                    <a:lnTo>
                      <a:pt x="157" y="0"/>
                    </a:lnTo>
                    <a:lnTo>
                      <a:pt x="140" y="0"/>
                    </a:lnTo>
                    <a:lnTo>
                      <a:pt x="122" y="3"/>
                    </a:lnTo>
                    <a:lnTo>
                      <a:pt x="105" y="9"/>
                    </a:lnTo>
                    <a:lnTo>
                      <a:pt x="100" y="10"/>
                    </a:lnTo>
                    <a:lnTo>
                      <a:pt x="87" y="17"/>
                    </a:lnTo>
                    <a:lnTo>
                      <a:pt x="70" y="27"/>
                    </a:lnTo>
                    <a:lnTo>
                      <a:pt x="65" y="30"/>
                    </a:lnTo>
                    <a:lnTo>
                      <a:pt x="53" y="41"/>
                    </a:lnTo>
                    <a:lnTo>
                      <a:pt x="44" y="49"/>
                    </a:lnTo>
                    <a:lnTo>
                      <a:pt x="35" y="56"/>
                    </a:lnTo>
                    <a:lnTo>
                      <a:pt x="18" y="65"/>
                    </a:lnTo>
                    <a:lnTo>
                      <a:pt x="11" y="68"/>
                    </a:lnTo>
                    <a:lnTo>
                      <a:pt x="0" y="73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61" name="Freeform 29"/>
              <p:cNvSpPr>
                <a:spLocks/>
              </p:cNvSpPr>
              <p:nvPr/>
            </p:nvSpPr>
            <p:spPr bwMode="auto">
              <a:xfrm>
                <a:off x="236" y="2397"/>
                <a:ext cx="100" cy="1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8"/>
                  </a:cxn>
                  <a:cxn ang="0">
                    <a:pos x="18" y="25"/>
                  </a:cxn>
                  <a:cxn ang="0">
                    <a:pos x="20" y="27"/>
                  </a:cxn>
                  <a:cxn ang="0">
                    <a:pos x="35" y="47"/>
                  </a:cxn>
                  <a:cxn ang="0">
                    <a:pos x="35" y="47"/>
                  </a:cxn>
                  <a:cxn ang="0">
                    <a:pos x="52" y="66"/>
                  </a:cxn>
                  <a:cxn ang="0">
                    <a:pos x="53" y="67"/>
                  </a:cxn>
                  <a:cxn ang="0">
                    <a:pos x="69" y="85"/>
                  </a:cxn>
                  <a:cxn ang="0">
                    <a:pos x="70" y="87"/>
                  </a:cxn>
                  <a:cxn ang="0">
                    <a:pos x="83" y="104"/>
                  </a:cxn>
                  <a:cxn ang="0">
                    <a:pos x="87" y="108"/>
                  </a:cxn>
                  <a:cxn ang="0">
                    <a:pos x="100" y="124"/>
                  </a:cxn>
                </a:cxnLst>
                <a:rect l="0" t="0" r="r" b="b"/>
                <a:pathLst>
                  <a:path w="100" h="124">
                    <a:moveTo>
                      <a:pt x="0" y="0"/>
                    </a:moveTo>
                    <a:lnTo>
                      <a:pt x="6" y="8"/>
                    </a:lnTo>
                    <a:lnTo>
                      <a:pt x="18" y="25"/>
                    </a:lnTo>
                    <a:lnTo>
                      <a:pt x="20" y="27"/>
                    </a:lnTo>
                    <a:lnTo>
                      <a:pt x="35" y="47"/>
                    </a:lnTo>
                    <a:lnTo>
                      <a:pt x="35" y="47"/>
                    </a:lnTo>
                    <a:lnTo>
                      <a:pt x="52" y="66"/>
                    </a:lnTo>
                    <a:lnTo>
                      <a:pt x="53" y="67"/>
                    </a:lnTo>
                    <a:lnTo>
                      <a:pt x="69" y="85"/>
                    </a:lnTo>
                    <a:lnTo>
                      <a:pt x="70" y="87"/>
                    </a:lnTo>
                    <a:lnTo>
                      <a:pt x="83" y="104"/>
                    </a:lnTo>
                    <a:lnTo>
                      <a:pt x="87" y="108"/>
                    </a:lnTo>
                    <a:lnTo>
                      <a:pt x="100" y="124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62" name="Freeform 30"/>
              <p:cNvSpPr>
                <a:spLocks/>
              </p:cNvSpPr>
              <p:nvPr/>
            </p:nvSpPr>
            <p:spPr bwMode="auto">
              <a:xfrm>
                <a:off x="358" y="2540"/>
                <a:ext cx="23" cy="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8" y="15"/>
                  </a:cxn>
                  <a:cxn ang="0">
                    <a:pos x="23" y="19"/>
                  </a:cxn>
                </a:cxnLst>
                <a:rect l="0" t="0" r="r" b="b"/>
                <a:pathLst>
                  <a:path w="23" h="1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8" y="15"/>
                    </a:lnTo>
                    <a:lnTo>
                      <a:pt x="23" y="19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63" name="Freeform 31"/>
              <p:cNvSpPr>
                <a:spLocks/>
              </p:cNvSpPr>
              <p:nvPr/>
            </p:nvSpPr>
            <p:spPr bwMode="auto">
              <a:xfrm>
                <a:off x="195" y="1892"/>
                <a:ext cx="1459" cy="529"/>
              </a:xfrm>
              <a:custGeom>
                <a:avLst/>
                <a:gdLst/>
                <a:ahLst/>
                <a:cxnLst>
                  <a:cxn ang="0">
                    <a:pos x="1455" y="513"/>
                  </a:cxn>
                  <a:cxn ang="0">
                    <a:pos x="1458" y="474"/>
                  </a:cxn>
                  <a:cxn ang="0">
                    <a:pos x="1459" y="436"/>
                  </a:cxn>
                  <a:cxn ang="0">
                    <a:pos x="1453" y="397"/>
                  </a:cxn>
                  <a:cxn ang="0">
                    <a:pos x="1449" y="378"/>
                  </a:cxn>
                  <a:cxn ang="0">
                    <a:pos x="1440" y="339"/>
                  </a:cxn>
                  <a:cxn ang="0">
                    <a:pos x="1434" y="320"/>
                  </a:cxn>
                  <a:cxn ang="0">
                    <a:pos x="1416" y="293"/>
                  </a:cxn>
                  <a:cxn ang="0">
                    <a:pos x="1399" y="266"/>
                  </a:cxn>
                  <a:cxn ang="0">
                    <a:pos x="1381" y="248"/>
                  </a:cxn>
                  <a:cxn ang="0">
                    <a:pos x="1364" y="236"/>
                  </a:cxn>
                  <a:cxn ang="0">
                    <a:pos x="1336" y="224"/>
                  </a:cxn>
                  <a:cxn ang="0">
                    <a:pos x="1312" y="212"/>
                  </a:cxn>
                  <a:cxn ang="0">
                    <a:pos x="1294" y="204"/>
                  </a:cxn>
                  <a:cxn ang="0">
                    <a:pos x="1260" y="194"/>
                  </a:cxn>
                  <a:cxn ang="0">
                    <a:pos x="1227" y="185"/>
                  </a:cxn>
                  <a:cxn ang="0">
                    <a:pos x="1207" y="179"/>
                  </a:cxn>
                  <a:cxn ang="0">
                    <a:pos x="1173" y="170"/>
                  </a:cxn>
                  <a:cxn ang="0">
                    <a:pos x="1155" y="165"/>
                  </a:cxn>
                  <a:cxn ang="0">
                    <a:pos x="1120" y="156"/>
                  </a:cxn>
                  <a:cxn ang="0">
                    <a:pos x="1086" y="147"/>
                  </a:cxn>
                  <a:cxn ang="0">
                    <a:pos x="1068" y="143"/>
                  </a:cxn>
                  <a:cxn ang="0">
                    <a:pos x="1033" y="134"/>
                  </a:cxn>
                  <a:cxn ang="0">
                    <a:pos x="999" y="128"/>
                  </a:cxn>
                  <a:cxn ang="0">
                    <a:pos x="981" y="126"/>
                  </a:cxn>
                  <a:cxn ang="0">
                    <a:pos x="946" y="121"/>
                  </a:cxn>
                  <a:cxn ang="0">
                    <a:pos x="912" y="116"/>
                  </a:cxn>
                  <a:cxn ang="0">
                    <a:pos x="877" y="111"/>
                  </a:cxn>
                  <a:cxn ang="0">
                    <a:pos x="856" y="108"/>
                  </a:cxn>
                  <a:cxn ang="0">
                    <a:pos x="825" y="103"/>
                  </a:cxn>
                  <a:cxn ang="0">
                    <a:pos x="790" y="98"/>
                  </a:cxn>
                  <a:cxn ang="0">
                    <a:pos x="755" y="93"/>
                  </a:cxn>
                  <a:cxn ang="0">
                    <a:pos x="723" y="89"/>
                  </a:cxn>
                  <a:cxn ang="0">
                    <a:pos x="703" y="86"/>
                  </a:cxn>
                  <a:cxn ang="0">
                    <a:pos x="668" y="80"/>
                  </a:cxn>
                  <a:cxn ang="0">
                    <a:pos x="633" y="75"/>
                  </a:cxn>
                  <a:cxn ang="0">
                    <a:pos x="598" y="70"/>
                  </a:cxn>
                  <a:cxn ang="0">
                    <a:pos x="581" y="68"/>
                  </a:cxn>
                  <a:cxn ang="0">
                    <a:pos x="546" y="63"/>
                  </a:cxn>
                  <a:cxn ang="0">
                    <a:pos x="511" y="58"/>
                  </a:cxn>
                  <a:cxn ang="0">
                    <a:pos x="476" y="53"/>
                  </a:cxn>
                  <a:cxn ang="0">
                    <a:pos x="457" y="50"/>
                  </a:cxn>
                  <a:cxn ang="0">
                    <a:pos x="424" y="45"/>
                  </a:cxn>
                  <a:cxn ang="0">
                    <a:pos x="389" y="40"/>
                  </a:cxn>
                  <a:cxn ang="0">
                    <a:pos x="355" y="35"/>
                  </a:cxn>
                  <a:cxn ang="0">
                    <a:pos x="320" y="39"/>
                  </a:cxn>
                  <a:cxn ang="0">
                    <a:pos x="285" y="42"/>
                  </a:cxn>
                  <a:cxn ang="0">
                    <a:pos x="250" y="35"/>
                  </a:cxn>
                  <a:cxn ang="0">
                    <a:pos x="233" y="26"/>
                  </a:cxn>
                  <a:cxn ang="0">
                    <a:pos x="205" y="11"/>
                  </a:cxn>
                  <a:cxn ang="0">
                    <a:pos x="181" y="0"/>
                  </a:cxn>
                  <a:cxn ang="0">
                    <a:pos x="146" y="0"/>
                  </a:cxn>
                  <a:cxn ang="0">
                    <a:pos x="111" y="9"/>
                  </a:cxn>
                  <a:cxn ang="0">
                    <a:pos x="94" y="15"/>
                  </a:cxn>
                  <a:cxn ang="0">
                    <a:pos x="59" y="25"/>
                  </a:cxn>
                  <a:cxn ang="0">
                    <a:pos x="41" y="32"/>
                  </a:cxn>
                  <a:cxn ang="0">
                    <a:pos x="7" y="37"/>
                  </a:cxn>
                </a:cxnLst>
                <a:rect l="0" t="0" r="r" b="b"/>
                <a:pathLst>
                  <a:path w="1459" h="529">
                    <a:moveTo>
                      <a:pt x="1454" y="529"/>
                    </a:moveTo>
                    <a:lnTo>
                      <a:pt x="1455" y="513"/>
                    </a:lnTo>
                    <a:lnTo>
                      <a:pt x="1456" y="494"/>
                    </a:lnTo>
                    <a:lnTo>
                      <a:pt x="1458" y="474"/>
                    </a:lnTo>
                    <a:lnTo>
                      <a:pt x="1459" y="455"/>
                    </a:lnTo>
                    <a:lnTo>
                      <a:pt x="1459" y="436"/>
                    </a:lnTo>
                    <a:lnTo>
                      <a:pt x="1456" y="417"/>
                    </a:lnTo>
                    <a:lnTo>
                      <a:pt x="1453" y="397"/>
                    </a:lnTo>
                    <a:lnTo>
                      <a:pt x="1451" y="387"/>
                    </a:lnTo>
                    <a:lnTo>
                      <a:pt x="1449" y="378"/>
                    </a:lnTo>
                    <a:lnTo>
                      <a:pt x="1444" y="359"/>
                    </a:lnTo>
                    <a:lnTo>
                      <a:pt x="1440" y="339"/>
                    </a:lnTo>
                    <a:lnTo>
                      <a:pt x="1434" y="320"/>
                    </a:lnTo>
                    <a:lnTo>
                      <a:pt x="1434" y="320"/>
                    </a:lnTo>
                    <a:lnTo>
                      <a:pt x="1421" y="301"/>
                    </a:lnTo>
                    <a:lnTo>
                      <a:pt x="1416" y="293"/>
                    </a:lnTo>
                    <a:lnTo>
                      <a:pt x="1409" y="281"/>
                    </a:lnTo>
                    <a:lnTo>
                      <a:pt x="1399" y="266"/>
                    </a:lnTo>
                    <a:lnTo>
                      <a:pt x="1396" y="262"/>
                    </a:lnTo>
                    <a:lnTo>
                      <a:pt x="1381" y="248"/>
                    </a:lnTo>
                    <a:lnTo>
                      <a:pt x="1375" y="243"/>
                    </a:lnTo>
                    <a:lnTo>
                      <a:pt x="1364" y="236"/>
                    </a:lnTo>
                    <a:lnTo>
                      <a:pt x="1347" y="228"/>
                    </a:lnTo>
                    <a:lnTo>
                      <a:pt x="1336" y="224"/>
                    </a:lnTo>
                    <a:lnTo>
                      <a:pt x="1329" y="220"/>
                    </a:lnTo>
                    <a:lnTo>
                      <a:pt x="1312" y="212"/>
                    </a:lnTo>
                    <a:lnTo>
                      <a:pt x="1294" y="204"/>
                    </a:lnTo>
                    <a:lnTo>
                      <a:pt x="1294" y="204"/>
                    </a:lnTo>
                    <a:lnTo>
                      <a:pt x="1277" y="199"/>
                    </a:lnTo>
                    <a:lnTo>
                      <a:pt x="1260" y="194"/>
                    </a:lnTo>
                    <a:lnTo>
                      <a:pt x="1242" y="189"/>
                    </a:lnTo>
                    <a:lnTo>
                      <a:pt x="1227" y="185"/>
                    </a:lnTo>
                    <a:lnTo>
                      <a:pt x="1225" y="184"/>
                    </a:lnTo>
                    <a:lnTo>
                      <a:pt x="1207" y="179"/>
                    </a:lnTo>
                    <a:lnTo>
                      <a:pt x="1190" y="174"/>
                    </a:lnTo>
                    <a:lnTo>
                      <a:pt x="1173" y="170"/>
                    </a:lnTo>
                    <a:lnTo>
                      <a:pt x="1157" y="166"/>
                    </a:lnTo>
                    <a:lnTo>
                      <a:pt x="1155" y="165"/>
                    </a:lnTo>
                    <a:lnTo>
                      <a:pt x="1138" y="161"/>
                    </a:lnTo>
                    <a:lnTo>
                      <a:pt x="1120" y="156"/>
                    </a:lnTo>
                    <a:lnTo>
                      <a:pt x="1103" y="152"/>
                    </a:lnTo>
                    <a:lnTo>
                      <a:pt x="1086" y="147"/>
                    </a:lnTo>
                    <a:lnTo>
                      <a:pt x="1082" y="146"/>
                    </a:lnTo>
                    <a:lnTo>
                      <a:pt x="1068" y="143"/>
                    </a:lnTo>
                    <a:lnTo>
                      <a:pt x="1051" y="138"/>
                    </a:lnTo>
                    <a:lnTo>
                      <a:pt x="1033" y="134"/>
                    </a:lnTo>
                    <a:lnTo>
                      <a:pt x="1016" y="131"/>
                    </a:lnTo>
                    <a:lnTo>
                      <a:pt x="999" y="128"/>
                    </a:lnTo>
                    <a:lnTo>
                      <a:pt x="989" y="127"/>
                    </a:lnTo>
                    <a:lnTo>
                      <a:pt x="981" y="126"/>
                    </a:lnTo>
                    <a:lnTo>
                      <a:pt x="964" y="123"/>
                    </a:lnTo>
                    <a:lnTo>
                      <a:pt x="946" y="121"/>
                    </a:lnTo>
                    <a:lnTo>
                      <a:pt x="929" y="118"/>
                    </a:lnTo>
                    <a:lnTo>
                      <a:pt x="912" y="116"/>
                    </a:lnTo>
                    <a:lnTo>
                      <a:pt x="894" y="113"/>
                    </a:lnTo>
                    <a:lnTo>
                      <a:pt x="877" y="111"/>
                    </a:lnTo>
                    <a:lnTo>
                      <a:pt x="859" y="108"/>
                    </a:lnTo>
                    <a:lnTo>
                      <a:pt x="856" y="108"/>
                    </a:lnTo>
                    <a:lnTo>
                      <a:pt x="842" y="106"/>
                    </a:lnTo>
                    <a:lnTo>
                      <a:pt x="825" y="103"/>
                    </a:lnTo>
                    <a:lnTo>
                      <a:pt x="807" y="101"/>
                    </a:lnTo>
                    <a:lnTo>
                      <a:pt x="790" y="98"/>
                    </a:lnTo>
                    <a:lnTo>
                      <a:pt x="772" y="96"/>
                    </a:lnTo>
                    <a:lnTo>
                      <a:pt x="755" y="93"/>
                    </a:lnTo>
                    <a:lnTo>
                      <a:pt x="738" y="91"/>
                    </a:lnTo>
                    <a:lnTo>
                      <a:pt x="723" y="89"/>
                    </a:lnTo>
                    <a:lnTo>
                      <a:pt x="720" y="88"/>
                    </a:lnTo>
                    <a:lnTo>
                      <a:pt x="703" y="86"/>
                    </a:lnTo>
                    <a:lnTo>
                      <a:pt x="685" y="83"/>
                    </a:lnTo>
                    <a:lnTo>
                      <a:pt x="668" y="80"/>
                    </a:lnTo>
                    <a:lnTo>
                      <a:pt x="650" y="78"/>
                    </a:lnTo>
                    <a:lnTo>
                      <a:pt x="633" y="75"/>
                    </a:lnTo>
                    <a:lnTo>
                      <a:pt x="616" y="73"/>
                    </a:lnTo>
                    <a:lnTo>
                      <a:pt x="598" y="70"/>
                    </a:lnTo>
                    <a:lnTo>
                      <a:pt x="590" y="69"/>
                    </a:lnTo>
                    <a:lnTo>
                      <a:pt x="581" y="68"/>
                    </a:lnTo>
                    <a:lnTo>
                      <a:pt x="564" y="65"/>
                    </a:lnTo>
                    <a:lnTo>
                      <a:pt x="546" y="63"/>
                    </a:lnTo>
                    <a:lnTo>
                      <a:pt x="529" y="60"/>
                    </a:lnTo>
                    <a:lnTo>
                      <a:pt x="511" y="58"/>
                    </a:lnTo>
                    <a:lnTo>
                      <a:pt x="494" y="55"/>
                    </a:lnTo>
                    <a:lnTo>
                      <a:pt x="476" y="53"/>
                    </a:lnTo>
                    <a:lnTo>
                      <a:pt x="459" y="50"/>
                    </a:lnTo>
                    <a:lnTo>
                      <a:pt x="457" y="50"/>
                    </a:lnTo>
                    <a:lnTo>
                      <a:pt x="442" y="48"/>
                    </a:lnTo>
                    <a:lnTo>
                      <a:pt x="424" y="45"/>
                    </a:lnTo>
                    <a:lnTo>
                      <a:pt x="407" y="43"/>
                    </a:lnTo>
                    <a:lnTo>
                      <a:pt x="389" y="40"/>
                    </a:lnTo>
                    <a:lnTo>
                      <a:pt x="372" y="38"/>
                    </a:lnTo>
                    <a:lnTo>
                      <a:pt x="355" y="35"/>
                    </a:lnTo>
                    <a:lnTo>
                      <a:pt x="337" y="37"/>
                    </a:lnTo>
                    <a:lnTo>
                      <a:pt x="320" y="39"/>
                    </a:lnTo>
                    <a:lnTo>
                      <a:pt x="303" y="41"/>
                    </a:lnTo>
                    <a:lnTo>
                      <a:pt x="285" y="42"/>
                    </a:lnTo>
                    <a:lnTo>
                      <a:pt x="268" y="40"/>
                    </a:lnTo>
                    <a:lnTo>
                      <a:pt x="250" y="35"/>
                    </a:lnTo>
                    <a:lnTo>
                      <a:pt x="242" y="31"/>
                    </a:lnTo>
                    <a:lnTo>
                      <a:pt x="233" y="26"/>
                    </a:lnTo>
                    <a:lnTo>
                      <a:pt x="215" y="17"/>
                    </a:lnTo>
                    <a:lnTo>
                      <a:pt x="205" y="11"/>
                    </a:lnTo>
                    <a:lnTo>
                      <a:pt x="198" y="8"/>
                    </a:lnTo>
                    <a:lnTo>
                      <a:pt x="181" y="0"/>
                    </a:lnTo>
                    <a:lnTo>
                      <a:pt x="163" y="0"/>
                    </a:lnTo>
                    <a:lnTo>
                      <a:pt x="146" y="0"/>
                    </a:lnTo>
                    <a:lnTo>
                      <a:pt x="128" y="3"/>
                    </a:lnTo>
                    <a:lnTo>
                      <a:pt x="111" y="9"/>
                    </a:lnTo>
                    <a:lnTo>
                      <a:pt x="103" y="11"/>
                    </a:lnTo>
                    <a:lnTo>
                      <a:pt x="94" y="15"/>
                    </a:lnTo>
                    <a:lnTo>
                      <a:pt x="76" y="20"/>
                    </a:lnTo>
                    <a:lnTo>
                      <a:pt x="59" y="25"/>
                    </a:lnTo>
                    <a:lnTo>
                      <a:pt x="45" y="31"/>
                    </a:lnTo>
                    <a:lnTo>
                      <a:pt x="41" y="32"/>
                    </a:lnTo>
                    <a:lnTo>
                      <a:pt x="24" y="34"/>
                    </a:lnTo>
                    <a:lnTo>
                      <a:pt x="7" y="37"/>
                    </a:lnTo>
                    <a:lnTo>
                      <a:pt x="0" y="38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64" name="Freeform 32"/>
              <p:cNvSpPr>
                <a:spLocks/>
              </p:cNvSpPr>
              <p:nvPr/>
            </p:nvSpPr>
            <p:spPr bwMode="auto">
              <a:xfrm>
                <a:off x="282" y="1786"/>
                <a:ext cx="1436" cy="481"/>
              </a:xfrm>
              <a:custGeom>
                <a:avLst/>
                <a:gdLst/>
                <a:ahLst/>
                <a:cxnLst>
                  <a:cxn ang="0">
                    <a:pos x="1435" y="465"/>
                  </a:cxn>
                  <a:cxn ang="0">
                    <a:pos x="1432" y="445"/>
                  </a:cxn>
                  <a:cxn ang="0">
                    <a:pos x="1421" y="407"/>
                  </a:cxn>
                  <a:cxn ang="0">
                    <a:pos x="1415" y="387"/>
                  </a:cxn>
                  <a:cxn ang="0">
                    <a:pos x="1406" y="349"/>
                  </a:cxn>
                  <a:cxn ang="0">
                    <a:pos x="1399" y="314"/>
                  </a:cxn>
                  <a:cxn ang="0">
                    <a:pos x="1389" y="291"/>
                  </a:cxn>
                  <a:cxn ang="0">
                    <a:pos x="1379" y="272"/>
                  </a:cxn>
                  <a:cxn ang="0">
                    <a:pos x="1364" y="240"/>
                  </a:cxn>
                  <a:cxn ang="0">
                    <a:pos x="1347" y="214"/>
                  </a:cxn>
                  <a:cxn ang="0">
                    <a:pos x="1329" y="204"/>
                  </a:cxn>
                  <a:cxn ang="0">
                    <a:pos x="1306" y="195"/>
                  </a:cxn>
                  <a:cxn ang="0">
                    <a:pos x="1277" y="181"/>
                  </a:cxn>
                  <a:cxn ang="0">
                    <a:pos x="1260" y="173"/>
                  </a:cxn>
                  <a:cxn ang="0">
                    <a:pos x="1225" y="158"/>
                  </a:cxn>
                  <a:cxn ang="0">
                    <a:pos x="1207" y="150"/>
                  </a:cxn>
                  <a:cxn ang="0">
                    <a:pos x="1179" y="137"/>
                  </a:cxn>
                  <a:cxn ang="0">
                    <a:pos x="1155" y="127"/>
                  </a:cxn>
                  <a:cxn ang="0">
                    <a:pos x="1122" y="117"/>
                  </a:cxn>
                  <a:cxn ang="0">
                    <a:pos x="1103" y="112"/>
                  </a:cxn>
                  <a:cxn ang="0">
                    <a:pos x="1068" y="102"/>
                  </a:cxn>
                  <a:cxn ang="0">
                    <a:pos x="1051" y="98"/>
                  </a:cxn>
                  <a:cxn ang="0">
                    <a:pos x="1016" y="89"/>
                  </a:cxn>
                  <a:cxn ang="0">
                    <a:pos x="981" y="80"/>
                  </a:cxn>
                  <a:cxn ang="0">
                    <a:pos x="964" y="75"/>
                  </a:cxn>
                  <a:cxn ang="0">
                    <a:pos x="929" y="70"/>
                  </a:cxn>
                  <a:cxn ang="0">
                    <a:pos x="894" y="65"/>
                  </a:cxn>
                  <a:cxn ang="0">
                    <a:pos x="859" y="60"/>
                  </a:cxn>
                  <a:cxn ang="0">
                    <a:pos x="842" y="57"/>
                  </a:cxn>
                  <a:cxn ang="0">
                    <a:pos x="807" y="52"/>
                  </a:cxn>
                  <a:cxn ang="0">
                    <a:pos x="772" y="47"/>
                  </a:cxn>
                  <a:cxn ang="0">
                    <a:pos x="738" y="42"/>
                  </a:cxn>
                  <a:cxn ang="0">
                    <a:pos x="720" y="39"/>
                  </a:cxn>
                  <a:cxn ang="0">
                    <a:pos x="685" y="34"/>
                  </a:cxn>
                  <a:cxn ang="0">
                    <a:pos x="651" y="29"/>
                  </a:cxn>
                  <a:cxn ang="0">
                    <a:pos x="616" y="24"/>
                  </a:cxn>
                  <a:cxn ang="0">
                    <a:pos x="593" y="21"/>
                  </a:cxn>
                  <a:cxn ang="0">
                    <a:pos x="563" y="17"/>
                  </a:cxn>
                  <a:cxn ang="0">
                    <a:pos x="529" y="12"/>
                  </a:cxn>
                  <a:cxn ang="0">
                    <a:pos x="494" y="7"/>
                  </a:cxn>
                  <a:cxn ang="0">
                    <a:pos x="460" y="2"/>
                  </a:cxn>
                  <a:cxn ang="0">
                    <a:pos x="442" y="0"/>
                  </a:cxn>
                  <a:cxn ang="0">
                    <a:pos x="424" y="2"/>
                  </a:cxn>
                  <a:cxn ang="0">
                    <a:pos x="389" y="7"/>
                  </a:cxn>
                  <a:cxn ang="0">
                    <a:pos x="355" y="13"/>
                  </a:cxn>
                  <a:cxn ang="0">
                    <a:pos x="320" y="17"/>
                  </a:cxn>
                  <a:cxn ang="0">
                    <a:pos x="285" y="21"/>
                  </a:cxn>
                  <a:cxn ang="0">
                    <a:pos x="268" y="22"/>
                  </a:cxn>
                  <a:cxn ang="0">
                    <a:pos x="233" y="25"/>
                  </a:cxn>
                  <a:cxn ang="0">
                    <a:pos x="198" y="28"/>
                  </a:cxn>
                  <a:cxn ang="0">
                    <a:pos x="163" y="32"/>
                  </a:cxn>
                  <a:cxn ang="0">
                    <a:pos x="128" y="35"/>
                  </a:cxn>
                  <a:cxn ang="0">
                    <a:pos x="101" y="40"/>
                  </a:cxn>
                  <a:cxn ang="0">
                    <a:pos x="76" y="43"/>
                  </a:cxn>
                  <a:cxn ang="0">
                    <a:pos x="41" y="45"/>
                  </a:cxn>
                  <a:cxn ang="0">
                    <a:pos x="7" y="47"/>
                  </a:cxn>
                </a:cxnLst>
                <a:rect l="0" t="0" r="r" b="b"/>
                <a:pathLst>
                  <a:path w="1436" h="481">
                    <a:moveTo>
                      <a:pt x="1436" y="481"/>
                    </a:moveTo>
                    <a:lnTo>
                      <a:pt x="1435" y="465"/>
                    </a:lnTo>
                    <a:lnTo>
                      <a:pt x="1434" y="456"/>
                    </a:lnTo>
                    <a:lnTo>
                      <a:pt x="1432" y="445"/>
                    </a:lnTo>
                    <a:lnTo>
                      <a:pt x="1427" y="426"/>
                    </a:lnTo>
                    <a:lnTo>
                      <a:pt x="1421" y="407"/>
                    </a:lnTo>
                    <a:lnTo>
                      <a:pt x="1416" y="391"/>
                    </a:lnTo>
                    <a:lnTo>
                      <a:pt x="1415" y="387"/>
                    </a:lnTo>
                    <a:lnTo>
                      <a:pt x="1410" y="368"/>
                    </a:lnTo>
                    <a:lnTo>
                      <a:pt x="1406" y="349"/>
                    </a:lnTo>
                    <a:lnTo>
                      <a:pt x="1402" y="330"/>
                    </a:lnTo>
                    <a:lnTo>
                      <a:pt x="1399" y="314"/>
                    </a:lnTo>
                    <a:lnTo>
                      <a:pt x="1398" y="310"/>
                    </a:lnTo>
                    <a:lnTo>
                      <a:pt x="1389" y="291"/>
                    </a:lnTo>
                    <a:lnTo>
                      <a:pt x="1381" y="276"/>
                    </a:lnTo>
                    <a:lnTo>
                      <a:pt x="1379" y="272"/>
                    </a:lnTo>
                    <a:lnTo>
                      <a:pt x="1370" y="252"/>
                    </a:lnTo>
                    <a:lnTo>
                      <a:pt x="1364" y="240"/>
                    </a:lnTo>
                    <a:lnTo>
                      <a:pt x="1360" y="233"/>
                    </a:lnTo>
                    <a:lnTo>
                      <a:pt x="1347" y="214"/>
                    </a:lnTo>
                    <a:lnTo>
                      <a:pt x="1347" y="213"/>
                    </a:lnTo>
                    <a:lnTo>
                      <a:pt x="1329" y="204"/>
                    </a:lnTo>
                    <a:lnTo>
                      <a:pt x="1312" y="197"/>
                    </a:lnTo>
                    <a:lnTo>
                      <a:pt x="1306" y="195"/>
                    </a:lnTo>
                    <a:lnTo>
                      <a:pt x="1294" y="189"/>
                    </a:lnTo>
                    <a:lnTo>
                      <a:pt x="1277" y="181"/>
                    </a:lnTo>
                    <a:lnTo>
                      <a:pt x="1263" y="175"/>
                    </a:lnTo>
                    <a:lnTo>
                      <a:pt x="1260" y="173"/>
                    </a:lnTo>
                    <a:lnTo>
                      <a:pt x="1242" y="166"/>
                    </a:lnTo>
                    <a:lnTo>
                      <a:pt x="1225" y="158"/>
                    </a:lnTo>
                    <a:lnTo>
                      <a:pt x="1221" y="156"/>
                    </a:lnTo>
                    <a:lnTo>
                      <a:pt x="1207" y="150"/>
                    </a:lnTo>
                    <a:lnTo>
                      <a:pt x="1190" y="142"/>
                    </a:lnTo>
                    <a:lnTo>
                      <a:pt x="1179" y="137"/>
                    </a:lnTo>
                    <a:lnTo>
                      <a:pt x="1173" y="134"/>
                    </a:lnTo>
                    <a:lnTo>
                      <a:pt x="1155" y="127"/>
                    </a:lnTo>
                    <a:lnTo>
                      <a:pt x="1138" y="122"/>
                    </a:lnTo>
                    <a:lnTo>
                      <a:pt x="1122" y="117"/>
                    </a:lnTo>
                    <a:lnTo>
                      <a:pt x="1120" y="117"/>
                    </a:lnTo>
                    <a:lnTo>
                      <a:pt x="1103" y="112"/>
                    </a:lnTo>
                    <a:lnTo>
                      <a:pt x="1086" y="107"/>
                    </a:lnTo>
                    <a:lnTo>
                      <a:pt x="1068" y="102"/>
                    </a:lnTo>
                    <a:lnTo>
                      <a:pt x="1052" y="98"/>
                    </a:lnTo>
                    <a:lnTo>
                      <a:pt x="1051" y="98"/>
                    </a:lnTo>
                    <a:lnTo>
                      <a:pt x="1033" y="93"/>
                    </a:lnTo>
                    <a:lnTo>
                      <a:pt x="1016" y="89"/>
                    </a:lnTo>
                    <a:lnTo>
                      <a:pt x="999" y="84"/>
                    </a:lnTo>
                    <a:lnTo>
                      <a:pt x="981" y="80"/>
                    </a:lnTo>
                    <a:lnTo>
                      <a:pt x="977" y="79"/>
                    </a:lnTo>
                    <a:lnTo>
                      <a:pt x="964" y="75"/>
                    </a:lnTo>
                    <a:lnTo>
                      <a:pt x="946" y="72"/>
                    </a:lnTo>
                    <a:lnTo>
                      <a:pt x="929" y="70"/>
                    </a:lnTo>
                    <a:lnTo>
                      <a:pt x="912" y="67"/>
                    </a:lnTo>
                    <a:lnTo>
                      <a:pt x="894" y="65"/>
                    </a:lnTo>
                    <a:lnTo>
                      <a:pt x="877" y="62"/>
                    </a:lnTo>
                    <a:lnTo>
                      <a:pt x="859" y="60"/>
                    </a:lnTo>
                    <a:lnTo>
                      <a:pt x="859" y="59"/>
                    </a:lnTo>
                    <a:lnTo>
                      <a:pt x="842" y="57"/>
                    </a:lnTo>
                    <a:lnTo>
                      <a:pt x="825" y="55"/>
                    </a:lnTo>
                    <a:lnTo>
                      <a:pt x="807" y="52"/>
                    </a:lnTo>
                    <a:lnTo>
                      <a:pt x="790" y="49"/>
                    </a:lnTo>
                    <a:lnTo>
                      <a:pt x="772" y="47"/>
                    </a:lnTo>
                    <a:lnTo>
                      <a:pt x="755" y="44"/>
                    </a:lnTo>
                    <a:lnTo>
                      <a:pt x="738" y="42"/>
                    </a:lnTo>
                    <a:lnTo>
                      <a:pt x="726" y="40"/>
                    </a:lnTo>
                    <a:lnTo>
                      <a:pt x="720" y="39"/>
                    </a:lnTo>
                    <a:lnTo>
                      <a:pt x="703" y="37"/>
                    </a:lnTo>
                    <a:lnTo>
                      <a:pt x="685" y="34"/>
                    </a:lnTo>
                    <a:lnTo>
                      <a:pt x="668" y="32"/>
                    </a:lnTo>
                    <a:lnTo>
                      <a:pt x="651" y="29"/>
                    </a:lnTo>
                    <a:lnTo>
                      <a:pt x="633" y="27"/>
                    </a:lnTo>
                    <a:lnTo>
                      <a:pt x="616" y="24"/>
                    </a:lnTo>
                    <a:lnTo>
                      <a:pt x="598" y="22"/>
                    </a:lnTo>
                    <a:lnTo>
                      <a:pt x="593" y="21"/>
                    </a:lnTo>
                    <a:lnTo>
                      <a:pt x="581" y="19"/>
                    </a:lnTo>
                    <a:lnTo>
                      <a:pt x="563" y="17"/>
                    </a:lnTo>
                    <a:lnTo>
                      <a:pt x="546" y="14"/>
                    </a:lnTo>
                    <a:lnTo>
                      <a:pt x="529" y="12"/>
                    </a:lnTo>
                    <a:lnTo>
                      <a:pt x="511" y="9"/>
                    </a:lnTo>
                    <a:lnTo>
                      <a:pt x="494" y="7"/>
                    </a:lnTo>
                    <a:lnTo>
                      <a:pt x="477" y="4"/>
                    </a:lnTo>
                    <a:lnTo>
                      <a:pt x="460" y="2"/>
                    </a:lnTo>
                    <a:lnTo>
                      <a:pt x="459" y="2"/>
                    </a:lnTo>
                    <a:lnTo>
                      <a:pt x="442" y="0"/>
                    </a:lnTo>
                    <a:lnTo>
                      <a:pt x="426" y="2"/>
                    </a:lnTo>
                    <a:lnTo>
                      <a:pt x="424" y="2"/>
                    </a:lnTo>
                    <a:lnTo>
                      <a:pt x="407" y="5"/>
                    </a:lnTo>
                    <a:lnTo>
                      <a:pt x="389" y="7"/>
                    </a:lnTo>
                    <a:lnTo>
                      <a:pt x="372" y="10"/>
                    </a:lnTo>
                    <a:lnTo>
                      <a:pt x="355" y="13"/>
                    </a:lnTo>
                    <a:lnTo>
                      <a:pt x="337" y="16"/>
                    </a:lnTo>
                    <a:lnTo>
                      <a:pt x="320" y="17"/>
                    </a:lnTo>
                    <a:lnTo>
                      <a:pt x="302" y="19"/>
                    </a:lnTo>
                    <a:lnTo>
                      <a:pt x="285" y="21"/>
                    </a:lnTo>
                    <a:lnTo>
                      <a:pt x="282" y="21"/>
                    </a:lnTo>
                    <a:lnTo>
                      <a:pt x="268" y="22"/>
                    </a:lnTo>
                    <a:lnTo>
                      <a:pt x="250" y="24"/>
                    </a:lnTo>
                    <a:lnTo>
                      <a:pt x="233" y="25"/>
                    </a:lnTo>
                    <a:lnTo>
                      <a:pt x="216" y="27"/>
                    </a:lnTo>
                    <a:lnTo>
                      <a:pt x="198" y="28"/>
                    </a:lnTo>
                    <a:lnTo>
                      <a:pt x="181" y="30"/>
                    </a:lnTo>
                    <a:lnTo>
                      <a:pt x="163" y="32"/>
                    </a:lnTo>
                    <a:lnTo>
                      <a:pt x="146" y="33"/>
                    </a:lnTo>
                    <a:lnTo>
                      <a:pt x="128" y="35"/>
                    </a:lnTo>
                    <a:lnTo>
                      <a:pt x="111" y="38"/>
                    </a:lnTo>
                    <a:lnTo>
                      <a:pt x="101" y="40"/>
                    </a:lnTo>
                    <a:lnTo>
                      <a:pt x="94" y="42"/>
                    </a:lnTo>
                    <a:lnTo>
                      <a:pt x="76" y="43"/>
                    </a:lnTo>
                    <a:lnTo>
                      <a:pt x="59" y="44"/>
                    </a:lnTo>
                    <a:lnTo>
                      <a:pt x="41" y="45"/>
                    </a:lnTo>
                    <a:lnTo>
                      <a:pt x="24" y="46"/>
                    </a:lnTo>
                    <a:lnTo>
                      <a:pt x="7" y="47"/>
                    </a:lnTo>
                    <a:lnTo>
                      <a:pt x="0" y="47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65" name="Freeform 33"/>
              <p:cNvSpPr>
                <a:spLocks/>
              </p:cNvSpPr>
              <p:nvPr/>
            </p:nvSpPr>
            <p:spPr bwMode="auto">
              <a:xfrm>
                <a:off x="370" y="1645"/>
                <a:ext cx="1380" cy="405"/>
              </a:xfrm>
              <a:custGeom>
                <a:avLst/>
                <a:gdLst/>
                <a:ahLst/>
                <a:cxnLst>
                  <a:cxn ang="0">
                    <a:pos x="1375" y="393"/>
                  </a:cxn>
                  <a:cxn ang="0">
                    <a:pos x="1363" y="364"/>
                  </a:cxn>
                  <a:cxn ang="0">
                    <a:pos x="1351" y="336"/>
                  </a:cxn>
                  <a:cxn ang="0">
                    <a:pos x="1341" y="316"/>
                  </a:cxn>
                  <a:cxn ang="0">
                    <a:pos x="1328" y="296"/>
                  </a:cxn>
                  <a:cxn ang="0">
                    <a:pos x="1311" y="268"/>
                  </a:cxn>
                  <a:cxn ang="0">
                    <a:pos x="1293" y="240"/>
                  </a:cxn>
                  <a:cxn ang="0">
                    <a:pos x="1280" y="220"/>
                  </a:cxn>
                  <a:cxn ang="0">
                    <a:pos x="1265" y="200"/>
                  </a:cxn>
                  <a:cxn ang="0">
                    <a:pos x="1241" y="185"/>
                  </a:cxn>
                  <a:cxn ang="0">
                    <a:pos x="1224" y="177"/>
                  </a:cxn>
                  <a:cxn ang="0">
                    <a:pos x="1190" y="162"/>
                  </a:cxn>
                  <a:cxn ang="0">
                    <a:pos x="1172" y="154"/>
                  </a:cxn>
                  <a:cxn ang="0">
                    <a:pos x="1147" y="143"/>
                  </a:cxn>
                  <a:cxn ang="0">
                    <a:pos x="1119" y="130"/>
                  </a:cxn>
                  <a:cxn ang="0">
                    <a:pos x="1102" y="122"/>
                  </a:cxn>
                  <a:cxn ang="0">
                    <a:pos x="1067" y="106"/>
                  </a:cxn>
                  <a:cxn ang="0">
                    <a:pos x="1050" y="98"/>
                  </a:cxn>
                  <a:cxn ang="0">
                    <a:pos x="1016" y="85"/>
                  </a:cxn>
                  <a:cxn ang="0">
                    <a:pos x="998" y="79"/>
                  </a:cxn>
                  <a:cxn ang="0">
                    <a:pos x="963" y="70"/>
                  </a:cxn>
                  <a:cxn ang="0">
                    <a:pos x="945" y="65"/>
                  </a:cxn>
                  <a:cxn ang="0">
                    <a:pos x="911" y="56"/>
                  </a:cxn>
                  <a:cxn ang="0">
                    <a:pos x="876" y="48"/>
                  </a:cxn>
                  <a:cxn ang="0">
                    <a:pos x="858" y="46"/>
                  </a:cxn>
                  <a:cxn ang="0">
                    <a:pos x="824" y="41"/>
                  </a:cxn>
                  <a:cxn ang="0">
                    <a:pos x="789" y="36"/>
                  </a:cxn>
                  <a:cxn ang="0">
                    <a:pos x="754" y="31"/>
                  </a:cxn>
                  <a:cxn ang="0">
                    <a:pos x="727" y="27"/>
                  </a:cxn>
                  <a:cxn ang="0">
                    <a:pos x="702" y="23"/>
                  </a:cxn>
                  <a:cxn ang="0">
                    <a:pos x="667" y="18"/>
                  </a:cxn>
                  <a:cxn ang="0">
                    <a:pos x="632" y="13"/>
                  </a:cxn>
                  <a:cxn ang="0">
                    <a:pos x="597" y="8"/>
                  </a:cxn>
                  <a:cxn ang="0">
                    <a:pos x="580" y="6"/>
                  </a:cxn>
                  <a:cxn ang="0">
                    <a:pos x="545" y="0"/>
                  </a:cxn>
                  <a:cxn ang="0">
                    <a:pos x="510" y="2"/>
                  </a:cxn>
                  <a:cxn ang="0">
                    <a:pos x="475" y="7"/>
                  </a:cxn>
                  <a:cxn ang="0">
                    <a:pos x="458" y="10"/>
                  </a:cxn>
                  <a:cxn ang="0">
                    <a:pos x="423" y="16"/>
                  </a:cxn>
                  <a:cxn ang="0">
                    <a:pos x="389" y="21"/>
                  </a:cxn>
                  <a:cxn ang="0">
                    <a:pos x="355" y="27"/>
                  </a:cxn>
                  <a:cxn ang="0">
                    <a:pos x="336" y="29"/>
                  </a:cxn>
                  <a:cxn ang="0">
                    <a:pos x="301" y="32"/>
                  </a:cxn>
                  <a:cxn ang="0">
                    <a:pos x="267" y="36"/>
                  </a:cxn>
                  <a:cxn ang="0">
                    <a:pos x="232" y="39"/>
                  </a:cxn>
                  <a:cxn ang="0">
                    <a:pos x="197" y="42"/>
                  </a:cxn>
                  <a:cxn ang="0">
                    <a:pos x="169" y="46"/>
                  </a:cxn>
                  <a:cxn ang="0">
                    <a:pos x="145" y="53"/>
                  </a:cxn>
                  <a:cxn ang="0">
                    <a:pos x="122" y="65"/>
                  </a:cxn>
                  <a:cxn ang="0">
                    <a:pos x="94" y="85"/>
                  </a:cxn>
                  <a:cxn ang="0">
                    <a:pos x="75" y="87"/>
                  </a:cxn>
                  <a:cxn ang="0">
                    <a:pos x="40" y="89"/>
                  </a:cxn>
                  <a:cxn ang="0">
                    <a:pos x="6" y="91"/>
                  </a:cxn>
                </a:cxnLst>
                <a:rect l="0" t="0" r="r" b="b"/>
                <a:pathLst>
                  <a:path w="1380" h="405">
                    <a:moveTo>
                      <a:pt x="1380" y="405"/>
                    </a:moveTo>
                    <a:lnTo>
                      <a:pt x="1375" y="393"/>
                    </a:lnTo>
                    <a:lnTo>
                      <a:pt x="1367" y="374"/>
                    </a:lnTo>
                    <a:lnTo>
                      <a:pt x="1363" y="364"/>
                    </a:lnTo>
                    <a:lnTo>
                      <a:pt x="1359" y="355"/>
                    </a:lnTo>
                    <a:lnTo>
                      <a:pt x="1351" y="336"/>
                    </a:lnTo>
                    <a:lnTo>
                      <a:pt x="1346" y="326"/>
                    </a:lnTo>
                    <a:lnTo>
                      <a:pt x="1341" y="316"/>
                    </a:lnTo>
                    <a:lnTo>
                      <a:pt x="1329" y="297"/>
                    </a:lnTo>
                    <a:lnTo>
                      <a:pt x="1328" y="296"/>
                    </a:lnTo>
                    <a:lnTo>
                      <a:pt x="1317" y="278"/>
                    </a:lnTo>
                    <a:lnTo>
                      <a:pt x="1311" y="268"/>
                    </a:lnTo>
                    <a:lnTo>
                      <a:pt x="1305" y="258"/>
                    </a:lnTo>
                    <a:lnTo>
                      <a:pt x="1293" y="240"/>
                    </a:lnTo>
                    <a:lnTo>
                      <a:pt x="1293" y="239"/>
                    </a:lnTo>
                    <a:lnTo>
                      <a:pt x="1280" y="220"/>
                    </a:lnTo>
                    <a:lnTo>
                      <a:pt x="1276" y="213"/>
                    </a:lnTo>
                    <a:lnTo>
                      <a:pt x="1265" y="200"/>
                    </a:lnTo>
                    <a:lnTo>
                      <a:pt x="1259" y="193"/>
                    </a:lnTo>
                    <a:lnTo>
                      <a:pt x="1241" y="185"/>
                    </a:lnTo>
                    <a:lnTo>
                      <a:pt x="1232" y="181"/>
                    </a:lnTo>
                    <a:lnTo>
                      <a:pt x="1224" y="177"/>
                    </a:lnTo>
                    <a:lnTo>
                      <a:pt x="1206" y="169"/>
                    </a:lnTo>
                    <a:lnTo>
                      <a:pt x="1190" y="162"/>
                    </a:lnTo>
                    <a:lnTo>
                      <a:pt x="1189" y="162"/>
                    </a:lnTo>
                    <a:lnTo>
                      <a:pt x="1172" y="154"/>
                    </a:lnTo>
                    <a:lnTo>
                      <a:pt x="1154" y="146"/>
                    </a:lnTo>
                    <a:lnTo>
                      <a:pt x="1147" y="143"/>
                    </a:lnTo>
                    <a:lnTo>
                      <a:pt x="1137" y="138"/>
                    </a:lnTo>
                    <a:lnTo>
                      <a:pt x="1119" y="130"/>
                    </a:lnTo>
                    <a:lnTo>
                      <a:pt x="1105" y="123"/>
                    </a:lnTo>
                    <a:lnTo>
                      <a:pt x="1102" y="122"/>
                    </a:lnTo>
                    <a:lnTo>
                      <a:pt x="1085" y="114"/>
                    </a:lnTo>
                    <a:lnTo>
                      <a:pt x="1067" y="106"/>
                    </a:lnTo>
                    <a:lnTo>
                      <a:pt x="1062" y="104"/>
                    </a:lnTo>
                    <a:lnTo>
                      <a:pt x="1050" y="98"/>
                    </a:lnTo>
                    <a:lnTo>
                      <a:pt x="1032" y="90"/>
                    </a:lnTo>
                    <a:lnTo>
                      <a:pt x="1016" y="85"/>
                    </a:lnTo>
                    <a:lnTo>
                      <a:pt x="1015" y="84"/>
                    </a:lnTo>
                    <a:lnTo>
                      <a:pt x="998" y="79"/>
                    </a:lnTo>
                    <a:lnTo>
                      <a:pt x="980" y="74"/>
                    </a:lnTo>
                    <a:lnTo>
                      <a:pt x="963" y="70"/>
                    </a:lnTo>
                    <a:lnTo>
                      <a:pt x="947" y="65"/>
                    </a:lnTo>
                    <a:lnTo>
                      <a:pt x="945" y="65"/>
                    </a:lnTo>
                    <a:lnTo>
                      <a:pt x="928" y="61"/>
                    </a:lnTo>
                    <a:lnTo>
                      <a:pt x="911" y="56"/>
                    </a:lnTo>
                    <a:lnTo>
                      <a:pt x="893" y="52"/>
                    </a:lnTo>
                    <a:lnTo>
                      <a:pt x="876" y="48"/>
                    </a:lnTo>
                    <a:lnTo>
                      <a:pt x="860" y="46"/>
                    </a:lnTo>
                    <a:lnTo>
                      <a:pt x="858" y="46"/>
                    </a:lnTo>
                    <a:lnTo>
                      <a:pt x="841" y="43"/>
                    </a:lnTo>
                    <a:lnTo>
                      <a:pt x="824" y="41"/>
                    </a:lnTo>
                    <a:lnTo>
                      <a:pt x="806" y="38"/>
                    </a:lnTo>
                    <a:lnTo>
                      <a:pt x="789" y="36"/>
                    </a:lnTo>
                    <a:lnTo>
                      <a:pt x="771" y="33"/>
                    </a:lnTo>
                    <a:lnTo>
                      <a:pt x="754" y="31"/>
                    </a:lnTo>
                    <a:lnTo>
                      <a:pt x="737" y="28"/>
                    </a:lnTo>
                    <a:lnTo>
                      <a:pt x="727" y="27"/>
                    </a:lnTo>
                    <a:lnTo>
                      <a:pt x="719" y="26"/>
                    </a:lnTo>
                    <a:lnTo>
                      <a:pt x="702" y="23"/>
                    </a:lnTo>
                    <a:lnTo>
                      <a:pt x="684" y="21"/>
                    </a:lnTo>
                    <a:lnTo>
                      <a:pt x="667" y="18"/>
                    </a:lnTo>
                    <a:lnTo>
                      <a:pt x="650" y="16"/>
                    </a:lnTo>
                    <a:lnTo>
                      <a:pt x="632" y="13"/>
                    </a:lnTo>
                    <a:lnTo>
                      <a:pt x="615" y="11"/>
                    </a:lnTo>
                    <a:lnTo>
                      <a:pt x="597" y="8"/>
                    </a:lnTo>
                    <a:lnTo>
                      <a:pt x="594" y="8"/>
                    </a:lnTo>
                    <a:lnTo>
                      <a:pt x="580" y="6"/>
                    </a:lnTo>
                    <a:lnTo>
                      <a:pt x="563" y="3"/>
                    </a:lnTo>
                    <a:lnTo>
                      <a:pt x="545" y="0"/>
                    </a:lnTo>
                    <a:lnTo>
                      <a:pt x="528" y="0"/>
                    </a:lnTo>
                    <a:lnTo>
                      <a:pt x="510" y="2"/>
                    </a:lnTo>
                    <a:lnTo>
                      <a:pt x="493" y="5"/>
                    </a:lnTo>
                    <a:lnTo>
                      <a:pt x="475" y="7"/>
                    </a:lnTo>
                    <a:lnTo>
                      <a:pt x="475" y="8"/>
                    </a:lnTo>
                    <a:lnTo>
                      <a:pt x="458" y="10"/>
                    </a:lnTo>
                    <a:lnTo>
                      <a:pt x="441" y="13"/>
                    </a:lnTo>
                    <a:lnTo>
                      <a:pt x="423" y="16"/>
                    </a:lnTo>
                    <a:lnTo>
                      <a:pt x="406" y="19"/>
                    </a:lnTo>
                    <a:lnTo>
                      <a:pt x="389" y="21"/>
                    </a:lnTo>
                    <a:lnTo>
                      <a:pt x="371" y="24"/>
                    </a:lnTo>
                    <a:lnTo>
                      <a:pt x="355" y="27"/>
                    </a:lnTo>
                    <a:lnTo>
                      <a:pt x="354" y="27"/>
                    </a:lnTo>
                    <a:lnTo>
                      <a:pt x="336" y="29"/>
                    </a:lnTo>
                    <a:lnTo>
                      <a:pt x="319" y="31"/>
                    </a:lnTo>
                    <a:lnTo>
                      <a:pt x="301" y="32"/>
                    </a:lnTo>
                    <a:lnTo>
                      <a:pt x="284" y="34"/>
                    </a:lnTo>
                    <a:lnTo>
                      <a:pt x="267" y="36"/>
                    </a:lnTo>
                    <a:lnTo>
                      <a:pt x="249" y="37"/>
                    </a:lnTo>
                    <a:lnTo>
                      <a:pt x="232" y="39"/>
                    </a:lnTo>
                    <a:lnTo>
                      <a:pt x="214" y="40"/>
                    </a:lnTo>
                    <a:lnTo>
                      <a:pt x="197" y="42"/>
                    </a:lnTo>
                    <a:lnTo>
                      <a:pt x="180" y="44"/>
                    </a:lnTo>
                    <a:lnTo>
                      <a:pt x="169" y="46"/>
                    </a:lnTo>
                    <a:lnTo>
                      <a:pt x="162" y="48"/>
                    </a:lnTo>
                    <a:lnTo>
                      <a:pt x="145" y="53"/>
                    </a:lnTo>
                    <a:lnTo>
                      <a:pt x="128" y="62"/>
                    </a:lnTo>
                    <a:lnTo>
                      <a:pt x="122" y="65"/>
                    </a:lnTo>
                    <a:lnTo>
                      <a:pt x="110" y="74"/>
                    </a:lnTo>
                    <a:lnTo>
                      <a:pt x="94" y="85"/>
                    </a:lnTo>
                    <a:lnTo>
                      <a:pt x="93" y="86"/>
                    </a:lnTo>
                    <a:lnTo>
                      <a:pt x="75" y="87"/>
                    </a:lnTo>
                    <a:lnTo>
                      <a:pt x="58" y="88"/>
                    </a:lnTo>
                    <a:lnTo>
                      <a:pt x="40" y="89"/>
                    </a:lnTo>
                    <a:lnTo>
                      <a:pt x="23" y="90"/>
                    </a:lnTo>
                    <a:lnTo>
                      <a:pt x="6" y="91"/>
                    </a:lnTo>
                    <a:lnTo>
                      <a:pt x="0" y="92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66" name="Freeform 34"/>
              <p:cNvSpPr>
                <a:spLocks/>
              </p:cNvSpPr>
              <p:nvPr/>
            </p:nvSpPr>
            <p:spPr bwMode="auto">
              <a:xfrm>
                <a:off x="457" y="1503"/>
                <a:ext cx="1293" cy="362"/>
              </a:xfrm>
              <a:custGeom>
                <a:avLst/>
                <a:gdLst/>
                <a:ahLst/>
                <a:cxnLst>
                  <a:cxn ang="0">
                    <a:pos x="1293" y="362"/>
                  </a:cxn>
                  <a:cxn ang="0">
                    <a:pos x="1276" y="335"/>
                  </a:cxn>
                  <a:cxn ang="0">
                    <a:pos x="1259" y="310"/>
                  </a:cxn>
                  <a:cxn ang="0">
                    <a:pos x="1241" y="286"/>
                  </a:cxn>
                  <a:cxn ang="0">
                    <a:pos x="1227" y="265"/>
                  </a:cxn>
                  <a:cxn ang="0">
                    <a:pos x="1213" y="246"/>
                  </a:cxn>
                  <a:cxn ang="0">
                    <a:pos x="1199" y="227"/>
                  </a:cxn>
                  <a:cxn ang="0">
                    <a:pos x="1184" y="207"/>
                  </a:cxn>
                  <a:cxn ang="0">
                    <a:pos x="1163" y="188"/>
                  </a:cxn>
                  <a:cxn ang="0">
                    <a:pos x="1137" y="173"/>
                  </a:cxn>
                  <a:cxn ang="0">
                    <a:pos x="1119" y="163"/>
                  </a:cxn>
                  <a:cxn ang="0">
                    <a:pos x="1097" y="150"/>
                  </a:cxn>
                  <a:cxn ang="0">
                    <a:pos x="1067" y="132"/>
                  </a:cxn>
                  <a:cxn ang="0">
                    <a:pos x="1050" y="122"/>
                  </a:cxn>
                  <a:cxn ang="0">
                    <a:pos x="1029" y="111"/>
                  </a:cxn>
                  <a:cxn ang="0">
                    <a:pos x="998" y="95"/>
                  </a:cxn>
                  <a:cxn ang="0">
                    <a:pos x="980" y="88"/>
                  </a:cxn>
                  <a:cxn ang="0">
                    <a:pos x="947" y="72"/>
                  </a:cxn>
                  <a:cxn ang="0">
                    <a:pos x="928" y="64"/>
                  </a:cxn>
                  <a:cxn ang="0">
                    <a:pos x="904" y="53"/>
                  </a:cxn>
                  <a:cxn ang="0">
                    <a:pos x="876" y="43"/>
                  </a:cxn>
                  <a:cxn ang="0">
                    <a:pos x="842" y="34"/>
                  </a:cxn>
                  <a:cxn ang="0">
                    <a:pos x="824" y="29"/>
                  </a:cxn>
                  <a:cxn ang="0">
                    <a:pos x="789" y="23"/>
                  </a:cxn>
                  <a:cxn ang="0">
                    <a:pos x="754" y="18"/>
                  </a:cxn>
                  <a:cxn ang="0">
                    <a:pos x="729" y="14"/>
                  </a:cxn>
                  <a:cxn ang="0">
                    <a:pos x="702" y="11"/>
                  </a:cxn>
                  <a:cxn ang="0">
                    <a:pos x="667" y="6"/>
                  </a:cxn>
                  <a:cxn ang="0">
                    <a:pos x="632" y="0"/>
                  </a:cxn>
                  <a:cxn ang="0">
                    <a:pos x="597" y="3"/>
                  </a:cxn>
                  <a:cxn ang="0">
                    <a:pos x="563" y="9"/>
                  </a:cxn>
                  <a:cxn ang="0">
                    <a:pos x="528" y="14"/>
                  </a:cxn>
                  <a:cxn ang="0">
                    <a:pos x="510" y="17"/>
                  </a:cxn>
                  <a:cxn ang="0">
                    <a:pos x="476" y="23"/>
                  </a:cxn>
                  <a:cxn ang="0">
                    <a:pos x="441" y="28"/>
                  </a:cxn>
                  <a:cxn ang="0">
                    <a:pos x="406" y="34"/>
                  </a:cxn>
                  <a:cxn ang="0">
                    <a:pos x="388" y="36"/>
                  </a:cxn>
                  <a:cxn ang="0">
                    <a:pos x="354" y="42"/>
                  </a:cxn>
                  <a:cxn ang="0">
                    <a:pos x="319" y="45"/>
                  </a:cxn>
                  <a:cxn ang="0">
                    <a:pos x="284" y="48"/>
                  </a:cxn>
                  <a:cxn ang="0">
                    <a:pos x="249" y="52"/>
                  </a:cxn>
                  <a:cxn ang="0">
                    <a:pos x="232" y="53"/>
                  </a:cxn>
                  <a:cxn ang="0">
                    <a:pos x="197" y="63"/>
                  </a:cxn>
                  <a:cxn ang="0">
                    <a:pos x="168" y="72"/>
                  </a:cxn>
                  <a:cxn ang="0">
                    <a:pos x="145" y="86"/>
                  </a:cxn>
                  <a:cxn ang="0">
                    <a:pos x="127" y="98"/>
                  </a:cxn>
                  <a:cxn ang="0">
                    <a:pos x="109" y="111"/>
                  </a:cxn>
                  <a:cxn ang="0">
                    <a:pos x="78" y="130"/>
                  </a:cxn>
                  <a:cxn ang="0">
                    <a:pos x="58" y="134"/>
                  </a:cxn>
                  <a:cxn ang="0">
                    <a:pos x="23" y="136"/>
                  </a:cxn>
                  <a:cxn ang="0">
                    <a:pos x="0" y="137"/>
                  </a:cxn>
                </a:cxnLst>
                <a:rect l="0" t="0" r="r" b="b"/>
                <a:pathLst>
                  <a:path w="1293" h="362">
                    <a:moveTo>
                      <a:pt x="1293" y="362"/>
                    </a:moveTo>
                    <a:lnTo>
                      <a:pt x="1293" y="362"/>
                    </a:lnTo>
                    <a:lnTo>
                      <a:pt x="1281" y="342"/>
                    </a:lnTo>
                    <a:lnTo>
                      <a:pt x="1276" y="335"/>
                    </a:lnTo>
                    <a:lnTo>
                      <a:pt x="1268" y="323"/>
                    </a:lnTo>
                    <a:lnTo>
                      <a:pt x="1259" y="310"/>
                    </a:lnTo>
                    <a:lnTo>
                      <a:pt x="1254" y="304"/>
                    </a:lnTo>
                    <a:lnTo>
                      <a:pt x="1241" y="286"/>
                    </a:lnTo>
                    <a:lnTo>
                      <a:pt x="1240" y="285"/>
                    </a:lnTo>
                    <a:lnTo>
                      <a:pt x="1227" y="265"/>
                    </a:lnTo>
                    <a:lnTo>
                      <a:pt x="1224" y="261"/>
                    </a:lnTo>
                    <a:lnTo>
                      <a:pt x="1213" y="246"/>
                    </a:lnTo>
                    <a:lnTo>
                      <a:pt x="1206" y="237"/>
                    </a:lnTo>
                    <a:lnTo>
                      <a:pt x="1199" y="227"/>
                    </a:lnTo>
                    <a:lnTo>
                      <a:pt x="1189" y="212"/>
                    </a:lnTo>
                    <a:lnTo>
                      <a:pt x="1184" y="207"/>
                    </a:lnTo>
                    <a:lnTo>
                      <a:pt x="1172" y="193"/>
                    </a:lnTo>
                    <a:lnTo>
                      <a:pt x="1163" y="188"/>
                    </a:lnTo>
                    <a:lnTo>
                      <a:pt x="1154" y="183"/>
                    </a:lnTo>
                    <a:lnTo>
                      <a:pt x="1137" y="173"/>
                    </a:lnTo>
                    <a:lnTo>
                      <a:pt x="1130" y="169"/>
                    </a:lnTo>
                    <a:lnTo>
                      <a:pt x="1119" y="163"/>
                    </a:lnTo>
                    <a:lnTo>
                      <a:pt x="1102" y="153"/>
                    </a:lnTo>
                    <a:lnTo>
                      <a:pt x="1097" y="150"/>
                    </a:lnTo>
                    <a:lnTo>
                      <a:pt x="1085" y="143"/>
                    </a:lnTo>
                    <a:lnTo>
                      <a:pt x="1067" y="132"/>
                    </a:lnTo>
                    <a:lnTo>
                      <a:pt x="1063" y="130"/>
                    </a:lnTo>
                    <a:lnTo>
                      <a:pt x="1050" y="122"/>
                    </a:lnTo>
                    <a:lnTo>
                      <a:pt x="1032" y="113"/>
                    </a:lnTo>
                    <a:lnTo>
                      <a:pt x="1029" y="111"/>
                    </a:lnTo>
                    <a:lnTo>
                      <a:pt x="1015" y="104"/>
                    </a:lnTo>
                    <a:lnTo>
                      <a:pt x="998" y="95"/>
                    </a:lnTo>
                    <a:lnTo>
                      <a:pt x="989" y="92"/>
                    </a:lnTo>
                    <a:lnTo>
                      <a:pt x="980" y="88"/>
                    </a:lnTo>
                    <a:lnTo>
                      <a:pt x="963" y="80"/>
                    </a:lnTo>
                    <a:lnTo>
                      <a:pt x="947" y="72"/>
                    </a:lnTo>
                    <a:lnTo>
                      <a:pt x="945" y="72"/>
                    </a:lnTo>
                    <a:lnTo>
                      <a:pt x="928" y="64"/>
                    </a:lnTo>
                    <a:lnTo>
                      <a:pt x="911" y="56"/>
                    </a:lnTo>
                    <a:lnTo>
                      <a:pt x="904" y="53"/>
                    </a:lnTo>
                    <a:lnTo>
                      <a:pt x="893" y="48"/>
                    </a:lnTo>
                    <a:lnTo>
                      <a:pt x="876" y="43"/>
                    </a:lnTo>
                    <a:lnTo>
                      <a:pt x="858" y="38"/>
                    </a:lnTo>
                    <a:lnTo>
                      <a:pt x="842" y="34"/>
                    </a:lnTo>
                    <a:lnTo>
                      <a:pt x="841" y="33"/>
                    </a:lnTo>
                    <a:lnTo>
                      <a:pt x="824" y="29"/>
                    </a:lnTo>
                    <a:lnTo>
                      <a:pt x="806" y="26"/>
                    </a:lnTo>
                    <a:lnTo>
                      <a:pt x="789" y="23"/>
                    </a:lnTo>
                    <a:lnTo>
                      <a:pt x="771" y="21"/>
                    </a:lnTo>
                    <a:lnTo>
                      <a:pt x="754" y="18"/>
                    </a:lnTo>
                    <a:lnTo>
                      <a:pt x="737" y="16"/>
                    </a:lnTo>
                    <a:lnTo>
                      <a:pt x="729" y="14"/>
                    </a:lnTo>
                    <a:lnTo>
                      <a:pt x="719" y="13"/>
                    </a:lnTo>
                    <a:lnTo>
                      <a:pt x="702" y="11"/>
                    </a:lnTo>
                    <a:lnTo>
                      <a:pt x="684" y="8"/>
                    </a:lnTo>
                    <a:lnTo>
                      <a:pt x="667" y="6"/>
                    </a:lnTo>
                    <a:lnTo>
                      <a:pt x="650" y="3"/>
                    </a:lnTo>
                    <a:lnTo>
                      <a:pt x="632" y="0"/>
                    </a:lnTo>
                    <a:lnTo>
                      <a:pt x="615" y="1"/>
                    </a:lnTo>
                    <a:lnTo>
                      <a:pt x="597" y="3"/>
                    </a:lnTo>
                    <a:lnTo>
                      <a:pt x="580" y="6"/>
                    </a:lnTo>
                    <a:lnTo>
                      <a:pt x="563" y="9"/>
                    </a:lnTo>
                    <a:lnTo>
                      <a:pt x="545" y="11"/>
                    </a:lnTo>
                    <a:lnTo>
                      <a:pt x="528" y="14"/>
                    </a:lnTo>
                    <a:lnTo>
                      <a:pt x="526" y="14"/>
                    </a:lnTo>
                    <a:lnTo>
                      <a:pt x="510" y="17"/>
                    </a:lnTo>
                    <a:lnTo>
                      <a:pt x="493" y="20"/>
                    </a:lnTo>
                    <a:lnTo>
                      <a:pt x="476" y="23"/>
                    </a:lnTo>
                    <a:lnTo>
                      <a:pt x="458" y="25"/>
                    </a:lnTo>
                    <a:lnTo>
                      <a:pt x="441" y="28"/>
                    </a:lnTo>
                    <a:lnTo>
                      <a:pt x="423" y="31"/>
                    </a:lnTo>
                    <a:lnTo>
                      <a:pt x="406" y="34"/>
                    </a:lnTo>
                    <a:lnTo>
                      <a:pt x="405" y="34"/>
                    </a:lnTo>
                    <a:lnTo>
                      <a:pt x="388" y="36"/>
                    </a:lnTo>
                    <a:lnTo>
                      <a:pt x="371" y="39"/>
                    </a:lnTo>
                    <a:lnTo>
                      <a:pt x="354" y="42"/>
                    </a:lnTo>
                    <a:lnTo>
                      <a:pt x="336" y="44"/>
                    </a:lnTo>
                    <a:lnTo>
                      <a:pt x="319" y="45"/>
                    </a:lnTo>
                    <a:lnTo>
                      <a:pt x="302" y="47"/>
                    </a:lnTo>
                    <a:lnTo>
                      <a:pt x="284" y="48"/>
                    </a:lnTo>
                    <a:lnTo>
                      <a:pt x="267" y="50"/>
                    </a:lnTo>
                    <a:lnTo>
                      <a:pt x="249" y="52"/>
                    </a:lnTo>
                    <a:lnTo>
                      <a:pt x="232" y="53"/>
                    </a:lnTo>
                    <a:lnTo>
                      <a:pt x="232" y="53"/>
                    </a:lnTo>
                    <a:lnTo>
                      <a:pt x="214" y="58"/>
                    </a:lnTo>
                    <a:lnTo>
                      <a:pt x="197" y="63"/>
                    </a:lnTo>
                    <a:lnTo>
                      <a:pt x="180" y="69"/>
                    </a:lnTo>
                    <a:lnTo>
                      <a:pt x="168" y="72"/>
                    </a:lnTo>
                    <a:lnTo>
                      <a:pt x="162" y="74"/>
                    </a:lnTo>
                    <a:lnTo>
                      <a:pt x="145" y="86"/>
                    </a:lnTo>
                    <a:lnTo>
                      <a:pt x="136" y="92"/>
                    </a:lnTo>
                    <a:lnTo>
                      <a:pt x="127" y="98"/>
                    </a:lnTo>
                    <a:lnTo>
                      <a:pt x="110" y="110"/>
                    </a:lnTo>
                    <a:lnTo>
                      <a:pt x="109" y="111"/>
                    </a:lnTo>
                    <a:lnTo>
                      <a:pt x="93" y="122"/>
                    </a:lnTo>
                    <a:lnTo>
                      <a:pt x="78" y="130"/>
                    </a:lnTo>
                    <a:lnTo>
                      <a:pt x="75" y="132"/>
                    </a:lnTo>
                    <a:lnTo>
                      <a:pt x="58" y="134"/>
                    </a:lnTo>
                    <a:lnTo>
                      <a:pt x="41" y="135"/>
                    </a:lnTo>
                    <a:lnTo>
                      <a:pt x="23" y="136"/>
                    </a:lnTo>
                    <a:lnTo>
                      <a:pt x="6" y="137"/>
                    </a:lnTo>
                    <a:lnTo>
                      <a:pt x="0" y="137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67" name="Freeform 35"/>
              <p:cNvSpPr>
                <a:spLocks/>
              </p:cNvSpPr>
              <p:nvPr/>
            </p:nvSpPr>
            <p:spPr bwMode="auto">
              <a:xfrm>
                <a:off x="544" y="1362"/>
                <a:ext cx="1206" cy="371"/>
              </a:xfrm>
              <a:custGeom>
                <a:avLst/>
                <a:gdLst/>
                <a:ahLst/>
                <a:cxnLst>
                  <a:cxn ang="0">
                    <a:pos x="1204" y="368"/>
                  </a:cxn>
                  <a:cxn ang="0">
                    <a:pos x="1189" y="347"/>
                  </a:cxn>
                  <a:cxn ang="0">
                    <a:pos x="1172" y="322"/>
                  </a:cxn>
                  <a:cxn ang="0">
                    <a:pos x="1154" y="297"/>
                  </a:cxn>
                  <a:cxn ang="0">
                    <a:pos x="1137" y="271"/>
                  </a:cxn>
                  <a:cxn ang="0">
                    <a:pos x="1123" y="252"/>
                  </a:cxn>
                  <a:cxn ang="0">
                    <a:pos x="1109" y="233"/>
                  </a:cxn>
                  <a:cxn ang="0">
                    <a:pos x="1093" y="213"/>
                  </a:cxn>
                  <a:cxn ang="0">
                    <a:pos x="1072" y="194"/>
                  </a:cxn>
                  <a:cxn ang="0">
                    <a:pos x="1050" y="176"/>
                  </a:cxn>
                  <a:cxn ang="0">
                    <a:pos x="1032" y="163"/>
                  </a:cxn>
                  <a:cxn ang="0">
                    <a:pos x="1015" y="151"/>
                  </a:cxn>
                  <a:cxn ang="0">
                    <a:pos x="993" y="136"/>
                  </a:cxn>
                  <a:cxn ang="0">
                    <a:pos x="963" y="119"/>
                  </a:cxn>
                  <a:cxn ang="0">
                    <a:pos x="945" y="109"/>
                  </a:cxn>
                  <a:cxn ang="0">
                    <a:pos x="925" y="98"/>
                  </a:cxn>
                  <a:cxn ang="0">
                    <a:pos x="893" y="80"/>
                  </a:cxn>
                  <a:cxn ang="0">
                    <a:pos x="876" y="70"/>
                  </a:cxn>
                  <a:cxn ang="0">
                    <a:pos x="856" y="59"/>
                  </a:cxn>
                  <a:cxn ang="0">
                    <a:pos x="824" y="41"/>
                  </a:cxn>
                  <a:cxn ang="0">
                    <a:pos x="806" y="31"/>
                  </a:cxn>
                  <a:cxn ang="0">
                    <a:pos x="786" y="20"/>
                  </a:cxn>
                  <a:cxn ang="0">
                    <a:pos x="754" y="5"/>
                  </a:cxn>
                  <a:cxn ang="0">
                    <a:pos x="731" y="1"/>
                  </a:cxn>
                  <a:cxn ang="0">
                    <a:pos x="702" y="0"/>
                  </a:cxn>
                  <a:cxn ang="0">
                    <a:pos x="684" y="3"/>
                  </a:cxn>
                  <a:cxn ang="0">
                    <a:pos x="650" y="9"/>
                  </a:cxn>
                  <a:cxn ang="0">
                    <a:pos x="615" y="14"/>
                  </a:cxn>
                  <a:cxn ang="0">
                    <a:pos x="580" y="20"/>
                  </a:cxn>
                  <a:cxn ang="0">
                    <a:pos x="563" y="23"/>
                  </a:cxn>
                  <a:cxn ang="0">
                    <a:pos x="528" y="28"/>
                  </a:cxn>
                  <a:cxn ang="0">
                    <a:pos x="493" y="34"/>
                  </a:cxn>
                  <a:cxn ang="0">
                    <a:pos x="458" y="39"/>
                  </a:cxn>
                  <a:cxn ang="0">
                    <a:pos x="441" y="42"/>
                  </a:cxn>
                  <a:cxn ang="0">
                    <a:pos x="406" y="48"/>
                  </a:cxn>
                  <a:cxn ang="0">
                    <a:pos x="371" y="53"/>
                  </a:cxn>
                  <a:cxn ang="0">
                    <a:pos x="336" y="57"/>
                  </a:cxn>
                  <a:cxn ang="0">
                    <a:pos x="315" y="59"/>
                  </a:cxn>
                  <a:cxn ang="0">
                    <a:pos x="284" y="63"/>
                  </a:cxn>
                  <a:cxn ang="0">
                    <a:pos x="249" y="73"/>
                  </a:cxn>
                  <a:cxn ang="0">
                    <a:pos x="232" y="78"/>
                  </a:cxn>
                  <a:cxn ang="0">
                    <a:pos x="197" y="89"/>
                  </a:cxn>
                  <a:cxn ang="0">
                    <a:pos x="178" y="98"/>
                  </a:cxn>
                  <a:cxn ang="0">
                    <a:pos x="150" y="117"/>
                  </a:cxn>
                  <a:cxn ang="0">
                    <a:pos x="127" y="133"/>
                  </a:cxn>
                  <a:cxn ang="0">
                    <a:pos x="110" y="146"/>
                  </a:cxn>
                  <a:cxn ang="0">
                    <a:pos x="93" y="159"/>
                  </a:cxn>
                  <a:cxn ang="0">
                    <a:pos x="63" y="175"/>
                  </a:cxn>
                  <a:cxn ang="0">
                    <a:pos x="40" y="179"/>
                  </a:cxn>
                  <a:cxn ang="0">
                    <a:pos x="6" y="181"/>
                  </a:cxn>
                </a:cxnLst>
                <a:rect l="0" t="0" r="r" b="b"/>
                <a:pathLst>
                  <a:path w="1206" h="371">
                    <a:moveTo>
                      <a:pt x="1206" y="371"/>
                    </a:moveTo>
                    <a:lnTo>
                      <a:pt x="1204" y="368"/>
                    </a:lnTo>
                    <a:lnTo>
                      <a:pt x="1190" y="348"/>
                    </a:lnTo>
                    <a:lnTo>
                      <a:pt x="1189" y="347"/>
                    </a:lnTo>
                    <a:lnTo>
                      <a:pt x="1177" y="329"/>
                    </a:lnTo>
                    <a:lnTo>
                      <a:pt x="1172" y="322"/>
                    </a:lnTo>
                    <a:lnTo>
                      <a:pt x="1163" y="310"/>
                    </a:lnTo>
                    <a:lnTo>
                      <a:pt x="1154" y="297"/>
                    </a:lnTo>
                    <a:lnTo>
                      <a:pt x="1150" y="291"/>
                    </a:lnTo>
                    <a:lnTo>
                      <a:pt x="1137" y="271"/>
                    </a:lnTo>
                    <a:lnTo>
                      <a:pt x="1137" y="271"/>
                    </a:lnTo>
                    <a:lnTo>
                      <a:pt x="1123" y="252"/>
                    </a:lnTo>
                    <a:lnTo>
                      <a:pt x="1119" y="247"/>
                    </a:lnTo>
                    <a:lnTo>
                      <a:pt x="1109" y="233"/>
                    </a:lnTo>
                    <a:lnTo>
                      <a:pt x="1102" y="223"/>
                    </a:lnTo>
                    <a:lnTo>
                      <a:pt x="1093" y="213"/>
                    </a:lnTo>
                    <a:lnTo>
                      <a:pt x="1085" y="204"/>
                    </a:lnTo>
                    <a:lnTo>
                      <a:pt x="1072" y="194"/>
                    </a:lnTo>
                    <a:lnTo>
                      <a:pt x="1067" y="190"/>
                    </a:lnTo>
                    <a:lnTo>
                      <a:pt x="1050" y="176"/>
                    </a:lnTo>
                    <a:lnTo>
                      <a:pt x="1048" y="175"/>
                    </a:lnTo>
                    <a:lnTo>
                      <a:pt x="1032" y="163"/>
                    </a:lnTo>
                    <a:lnTo>
                      <a:pt x="1021" y="155"/>
                    </a:lnTo>
                    <a:lnTo>
                      <a:pt x="1015" y="151"/>
                    </a:lnTo>
                    <a:lnTo>
                      <a:pt x="998" y="139"/>
                    </a:lnTo>
                    <a:lnTo>
                      <a:pt x="993" y="136"/>
                    </a:lnTo>
                    <a:lnTo>
                      <a:pt x="980" y="128"/>
                    </a:lnTo>
                    <a:lnTo>
                      <a:pt x="963" y="119"/>
                    </a:lnTo>
                    <a:lnTo>
                      <a:pt x="960" y="117"/>
                    </a:lnTo>
                    <a:lnTo>
                      <a:pt x="945" y="109"/>
                    </a:lnTo>
                    <a:lnTo>
                      <a:pt x="928" y="99"/>
                    </a:lnTo>
                    <a:lnTo>
                      <a:pt x="925" y="98"/>
                    </a:lnTo>
                    <a:lnTo>
                      <a:pt x="911" y="90"/>
                    </a:lnTo>
                    <a:lnTo>
                      <a:pt x="893" y="80"/>
                    </a:lnTo>
                    <a:lnTo>
                      <a:pt x="890" y="78"/>
                    </a:lnTo>
                    <a:lnTo>
                      <a:pt x="876" y="70"/>
                    </a:lnTo>
                    <a:lnTo>
                      <a:pt x="858" y="61"/>
                    </a:lnTo>
                    <a:lnTo>
                      <a:pt x="856" y="59"/>
                    </a:lnTo>
                    <a:lnTo>
                      <a:pt x="841" y="51"/>
                    </a:lnTo>
                    <a:lnTo>
                      <a:pt x="824" y="41"/>
                    </a:lnTo>
                    <a:lnTo>
                      <a:pt x="821" y="40"/>
                    </a:lnTo>
                    <a:lnTo>
                      <a:pt x="806" y="31"/>
                    </a:lnTo>
                    <a:lnTo>
                      <a:pt x="789" y="22"/>
                    </a:lnTo>
                    <a:lnTo>
                      <a:pt x="786" y="20"/>
                    </a:lnTo>
                    <a:lnTo>
                      <a:pt x="771" y="13"/>
                    </a:lnTo>
                    <a:lnTo>
                      <a:pt x="754" y="5"/>
                    </a:lnTo>
                    <a:lnTo>
                      <a:pt x="737" y="2"/>
                    </a:lnTo>
                    <a:lnTo>
                      <a:pt x="731" y="1"/>
                    </a:lnTo>
                    <a:lnTo>
                      <a:pt x="719" y="0"/>
                    </a:lnTo>
                    <a:lnTo>
                      <a:pt x="702" y="0"/>
                    </a:lnTo>
                    <a:lnTo>
                      <a:pt x="697" y="1"/>
                    </a:lnTo>
                    <a:lnTo>
                      <a:pt x="684" y="3"/>
                    </a:lnTo>
                    <a:lnTo>
                      <a:pt x="667" y="6"/>
                    </a:lnTo>
                    <a:lnTo>
                      <a:pt x="650" y="9"/>
                    </a:lnTo>
                    <a:lnTo>
                      <a:pt x="632" y="12"/>
                    </a:lnTo>
                    <a:lnTo>
                      <a:pt x="615" y="14"/>
                    </a:lnTo>
                    <a:lnTo>
                      <a:pt x="597" y="17"/>
                    </a:lnTo>
                    <a:lnTo>
                      <a:pt x="580" y="20"/>
                    </a:lnTo>
                    <a:lnTo>
                      <a:pt x="577" y="20"/>
                    </a:lnTo>
                    <a:lnTo>
                      <a:pt x="563" y="23"/>
                    </a:lnTo>
                    <a:lnTo>
                      <a:pt x="545" y="25"/>
                    </a:lnTo>
                    <a:lnTo>
                      <a:pt x="528" y="28"/>
                    </a:lnTo>
                    <a:lnTo>
                      <a:pt x="510" y="31"/>
                    </a:lnTo>
                    <a:lnTo>
                      <a:pt x="493" y="34"/>
                    </a:lnTo>
                    <a:lnTo>
                      <a:pt x="476" y="37"/>
                    </a:lnTo>
                    <a:lnTo>
                      <a:pt x="458" y="39"/>
                    </a:lnTo>
                    <a:lnTo>
                      <a:pt x="456" y="40"/>
                    </a:lnTo>
                    <a:lnTo>
                      <a:pt x="441" y="42"/>
                    </a:lnTo>
                    <a:lnTo>
                      <a:pt x="423" y="45"/>
                    </a:lnTo>
                    <a:lnTo>
                      <a:pt x="406" y="48"/>
                    </a:lnTo>
                    <a:lnTo>
                      <a:pt x="389" y="50"/>
                    </a:lnTo>
                    <a:lnTo>
                      <a:pt x="371" y="53"/>
                    </a:lnTo>
                    <a:lnTo>
                      <a:pt x="354" y="56"/>
                    </a:lnTo>
                    <a:lnTo>
                      <a:pt x="336" y="57"/>
                    </a:lnTo>
                    <a:lnTo>
                      <a:pt x="319" y="59"/>
                    </a:lnTo>
                    <a:lnTo>
                      <a:pt x="315" y="59"/>
                    </a:lnTo>
                    <a:lnTo>
                      <a:pt x="301" y="60"/>
                    </a:lnTo>
                    <a:lnTo>
                      <a:pt x="284" y="63"/>
                    </a:lnTo>
                    <a:lnTo>
                      <a:pt x="267" y="67"/>
                    </a:lnTo>
                    <a:lnTo>
                      <a:pt x="249" y="73"/>
                    </a:lnTo>
                    <a:lnTo>
                      <a:pt x="232" y="78"/>
                    </a:lnTo>
                    <a:lnTo>
                      <a:pt x="232" y="78"/>
                    </a:lnTo>
                    <a:lnTo>
                      <a:pt x="215" y="84"/>
                    </a:lnTo>
                    <a:lnTo>
                      <a:pt x="197" y="89"/>
                    </a:lnTo>
                    <a:lnTo>
                      <a:pt x="180" y="96"/>
                    </a:lnTo>
                    <a:lnTo>
                      <a:pt x="178" y="98"/>
                    </a:lnTo>
                    <a:lnTo>
                      <a:pt x="162" y="108"/>
                    </a:lnTo>
                    <a:lnTo>
                      <a:pt x="150" y="117"/>
                    </a:lnTo>
                    <a:lnTo>
                      <a:pt x="145" y="121"/>
                    </a:lnTo>
                    <a:lnTo>
                      <a:pt x="127" y="133"/>
                    </a:lnTo>
                    <a:lnTo>
                      <a:pt x="123" y="136"/>
                    </a:lnTo>
                    <a:lnTo>
                      <a:pt x="110" y="146"/>
                    </a:lnTo>
                    <a:lnTo>
                      <a:pt x="97" y="155"/>
                    </a:lnTo>
                    <a:lnTo>
                      <a:pt x="93" y="159"/>
                    </a:lnTo>
                    <a:lnTo>
                      <a:pt x="75" y="170"/>
                    </a:lnTo>
                    <a:lnTo>
                      <a:pt x="63" y="175"/>
                    </a:lnTo>
                    <a:lnTo>
                      <a:pt x="58" y="177"/>
                    </a:lnTo>
                    <a:lnTo>
                      <a:pt x="40" y="179"/>
                    </a:lnTo>
                    <a:lnTo>
                      <a:pt x="23" y="180"/>
                    </a:lnTo>
                    <a:lnTo>
                      <a:pt x="6" y="181"/>
                    </a:lnTo>
                    <a:lnTo>
                      <a:pt x="0" y="181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68" name="Freeform 36"/>
              <p:cNvSpPr>
                <a:spLocks/>
              </p:cNvSpPr>
              <p:nvPr/>
            </p:nvSpPr>
            <p:spPr bwMode="auto">
              <a:xfrm>
                <a:off x="631" y="1241"/>
                <a:ext cx="1119" cy="383"/>
              </a:xfrm>
              <a:custGeom>
                <a:avLst/>
                <a:gdLst/>
                <a:ahLst/>
                <a:cxnLst>
                  <a:cxn ang="0">
                    <a:pos x="1112" y="373"/>
                  </a:cxn>
                  <a:cxn ang="0">
                    <a:pos x="1098" y="354"/>
                  </a:cxn>
                  <a:cxn ang="0">
                    <a:pos x="1084" y="334"/>
                  </a:cxn>
                  <a:cxn ang="0">
                    <a:pos x="1067" y="313"/>
                  </a:cxn>
                  <a:cxn ang="0">
                    <a:pos x="1050" y="291"/>
                  </a:cxn>
                  <a:cxn ang="0">
                    <a:pos x="1032" y="268"/>
                  </a:cxn>
                  <a:cxn ang="0">
                    <a:pos x="1015" y="246"/>
                  </a:cxn>
                  <a:cxn ang="0">
                    <a:pos x="998" y="227"/>
                  </a:cxn>
                  <a:cxn ang="0">
                    <a:pos x="980" y="213"/>
                  </a:cxn>
                  <a:cxn ang="0">
                    <a:pos x="963" y="197"/>
                  </a:cxn>
                  <a:cxn ang="0">
                    <a:pos x="943" y="180"/>
                  </a:cxn>
                  <a:cxn ang="0">
                    <a:pos x="921" y="161"/>
                  </a:cxn>
                  <a:cxn ang="0">
                    <a:pos x="899" y="141"/>
                  </a:cxn>
                  <a:cxn ang="0">
                    <a:pos x="876" y="123"/>
                  </a:cxn>
                  <a:cxn ang="0">
                    <a:pos x="858" y="110"/>
                  </a:cxn>
                  <a:cxn ang="0">
                    <a:pos x="841" y="97"/>
                  </a:cxn>
                  <a:cxn ang="0">
                    <a:pos x="821" y="84"/>
                  </a:cxn>
                  <a:cxn ang="0">
                    <a:pos x="789" y="65"/>
                  </a:cxn>
                  <a:cxn ang="0">
                    <a:pos x="771" y="54"/>
                  </a:cxn>
                  <a:cxn ang="0">
                    <a:pos x="754" y="45"/>
                  </a:cxn>
                  <a:cxn ang="0">
                    <a:pos x="719" y="26"/>
                  </a:cxn>
                  <a:cxn ang="0">
                    <a:pos x="702" y="18"/>
                  </a:cxn>
                  <a:cxn ang="0">
                    <a:pos x="671" y="6"/>
                  </a:cxn>
                  <a:cxn ang="0">
                    <a:pos x="650" y="2"/>
                  </a:cxn>
                  <a:cxn ang="0">
                    <a:pos x="615" y="0"/>
                  </a:cxn>
                  <a:cxn ang="0">
                    <a:pos x="580" y="0"/>
                  </a:cxn>
                  <a:cxn ang="0">
                    <a:pos x="563" y="7"/>
                  </a:cxn>
                  <a:cxn ang="0">
                    <a:pos x="528" y="22"/>
                  </a:cxn>
                  <a:cxn ang="0">
                    <a:pos x="507" y="26"/>
                  </a:cxn>
                  <a:cxn ang="0">
                    <a:pos x="476" y="31"/>
                  </a:cxn>
                  <a:cxn ang="0">
                    <a:pos x="441" y="36"/>
                  </a:cxn>
                  <a:cxn ang="0">
                    <a:pos x="406" y="42"/>
                  </a:cxn>
                  <a:cxn ang="0">
                    <a:pos x="386" y="45"/>
                  </a:cxn>
                  <a:cxn ang="0">
                    <a:pos x="354" y="49"/>
                  </a:cxn>
                  <a:cxn ang="0">
                    <a:pos x="319" y="57"/>
                  </a:cxn>
                  <a:cxn ang="0">
                    <a:pos x="295" y="64"/>
                  </a:cxn>
                  <a:cxn ang="0">
                    <a:pos x="267" y="73"/>
                  </a:cxn>
                  <a:cxn ang="0">
                    <a:pos x="234" y="84"/>
                  </a:cxn>
                  <a:cxn ang="0">
                    <a:pos x="214" y="90"/>
                  </a:cxn>
                  <a:cxn ang="0">
                    <a:pos x="191" y="103"/>
                  </a:cxn>
                  <a:cxn ang="0">
                    <a:pos x="164" y="122"/>
                  </a:cxn>
                  <a:cxn ang="0">
                    <a:pos x="145" y="136"/>
                  </a:cxn>
                  <a:cxn ang="0">
                    <a:pos x="128" y="148"/>
                  </a:cxn>
                  <a:cxn ang="0">
                    <a:pos x="110" y="161"/>
                  </a:cxn>
                  <a:cxn ang="0">
                    <a:pos x="84" y="180"/>
                  </a:cxn>
                  <a:cxn ang="0">
                    <a:pos x="58" y="199"/>
                  </a:cxn>
                  <a:cxn ang="0">
                    <a:pos x="40" y="204"/>
                  </a:cxn>
                  <a:cxn ang="0">
                    <a:pos x="6" y="205"/>
                  </a:cxn>
                </a:cxnLst>
                <a:rect l="0" t="0" r="r" b="b"/>
                <a:pathLst>
                  <a:path w="1119" h="383">
                    <a:moveTo>
                      <a:pt x="1119" y="383"/>
                    </a:moveTo>
                    <a:lnTo>
                      <a:pt x="1112" y="373"/>
                    </a:lnTo>
                    <a:lnTo>
                      <a:pt x="1102" y="359"/>
                    </a:lnTo>
                    <a:lnTo>
                      <a:pt x="1098" y="354"/>
                    </a:lnTo>
                    <a:lnTo>
                      <a:pt x="1085" y="336"/>
                    </a:lnTo>
                    <a:lnTo>
                      <a:pt x="1084" y="334"/>
                    </a:lnTo>
                    <a:lnTo>
                      <a:pt x="1069" y="315"/>
                    </a:lnTo>
                    <a:lnTo>
                      <a:pt x="1067" y="313"/>
                    </a:lnTo>
                    <a:lnTo>
                      <a:pt x="1054" y="296"/>
                    </a:lnTo>
                    <a:lnTo>
                      <a:pt x="1050" y="291"/>
                    </a:lnTo>
                    <a:lnTo>
                      <a:pt x="1039" y="276"/>
                    </a:lnTo>
                    <a:lnTo>
                      <a:pt x="1032" y="268"/>
                    </a:lnTo>
                    <a:lnTo>
                      <a:pt x="1024" y="257"/>
                    </a:lnTo>
                    <a:lnTo>
                      <a:pt x="1015" y="246"/>
                    </a:lnTo>
                    <a:lnTo>
                      <a:pt x="1007" y="238"/>
                    </a:lnTo>
                    <a:lnTo>
                      <a:pt x="998" y="227"/>
                    </a:lnTo>
                    <a:lnTo>
                      <a:pt x="987" y="219"/>
                    </a:lnTo>
                    <a:lnTo>
                      <a:pt x="980" y="213"/>
                    </a:lnTo>
                    <a:lnTo>
                      <a:pt x="965" y="199"/>
                    </a:lnTo>
                    <a:lnTo>
                      <a:pt x="963" y="197"/>
                    </a:lnTo>
                    <a:lnTo>
                      <a:pt x="945" y="182"/>
                    </a:lnTo>
                    <a:lnTo>
                      <a:pt x="943" y="180"/>
                    </a:lnTo>
                    <a:lnTo>
                      <a:pt x="928" y="167"/>
                    </a:lnTo>
                    <a:lnTo>
                      <a:pt x="921" y="161"/>
                    </a:lnTo>
                    <a:lnTo>
                      <a:pt x="911" y="151"/>
                    </a:lnTo>
                    <a:lnTo>
                      <a:pt x="899" y="141"/>
                    </a:lnTo>
                    <a:lnTo>
                      <a:pt x="893" y="136"/>
                    </a:lnTo>
                    <a:lnTo>
                      <a:pt x="876" y="123"/>
                    </a:lnTo>
                    <a:lnTo>
                      <a:pt x="875" y="122"/>
                    </a:lnTo>
                    <a:lnTo>
                      <a:pt x="858" y="110"/>
                    </a:lnTo>
                    <a:lnTo>
                      <a:pt x="849" y="103"/>
                    </a:lnTo>
                    <a:lnTo>
                      <a:pt x="841" y="97"/>
                    </a:lnTo>
                    <a:lnTo>
                      <a:pt x="824" y="86"/>
                    </a:lnTo>
                    <a:lnTo>
                      <a:pt x="821" y="84"/>
                    </a:lnTo>
                    <a:lnTo>
                      <a:pt x="806" y="75"/>
                    </a:lnTo>
                    <a:lnTo>
                      <a:pt x="789" y="65"/>
                    </a:lnTo>
                    <a:lnTo>
                      <a:pt x="788" y="64"/>
                    </a:lnTo>
                    <a:lnTo>
                      <a:pt x="771" y="54"/>
                    </a:lnTo>
                    <a:lnTo>
                      <a:pt x="754" y="45"/>
                    </a:lnTo>
                    <a:lnTo>
                      <a:pt x="754" y="45"/>
                    </a:lnTo>
                    <a:lnTo>
                      <a:pt x="737" y="35"/>
                    </a:lnTo>
                    <a:lnTo>
                      <a:pt x="719" y="26"/>
                    </a:lnTo>
                    <a:lnTo>
                      <a:pt x="719" y="25"/>
                    </a:lnTo>
                    <a:lnTo>
                      <a:pt x="702" y="18"/>
                    </a:lnTo>
                    <a:lnTo>
                      <a:pt x="684" y="11"/>
                    </a:lnTo>
                    <a:lnTo>
                      <a:pt x="671" y="6"/>
                    </a:lnTo>
                    <a:lnTo>
                      <a:pt x="667" y="5"/>
                    </a:lnTo>
                    <a:lnTo>
                      <a:pt x="650" y="2"/>
                    </a:lnTo>
                    <a:lnTo>
                      <a:pt x="632" y="1"/>
                    </a:lnTo>
                    <a:lnTo>
                      <a:pt x="615" y="0"/>
                    </a:lnTo>
                    <a:lnTo>
                      <a:pt x="597" y="0"/>
                    </a:lnTo>
                    <a:lnTo>
                      <a:pt x="580" y="0"/>
                    </a:lnTo>
                    <a:lnTo>
                      <a:pt x="564" y="6"/>
                    </a:lnTo>
                    <a:lnTo>
                      <a:pt x="563" y="7"/>
                    </a:lnTo>
                    <a:lnTo>
                      <a:pt x="545" y="16"/>
                    </a:lnTo>
                    <a:lnTo>
                      <a:pt x="528" y="22"/>
                    </a:lnTo>
                    <a:lnTo>
                      <a:pt x="510" y="25"/>
                    </a:lnTo>
                    <a:lnTo>
                      <a:pt x="507" y="26"/>
                    </a:lnTo>
                    <a:lnTo>
                      <a:pt x="493" y="28"/>
                    </a:lnTo>
                    <a:lnTo>
                      <a:pt x="476" y="31"/>
                    </a:lnTo>
                    <a:lnTo>
                      <a:pt x="458" y="33"/>
                    </a:lnTo>
                    <a:lnTo>
                      <a:pt x="441" y="36"/>
                    </a:lnTo>
                    <a:lnTo>
                      <a:pt x="423" y="39"/>
                    </a:lnTo>
                    <a:lnTo>
                      <a:pt x="406" y="42"/>
                    </a:lnTo>
                    <a:lnTo>
                      <a:pt x="389" y="45"/>
                    </a:lnTo>
                    <a:lnTo>
                      <a:pt x="386" y="45"/>
                    </a:lnTo>
                    <a:lnTo>
                      <a:pt x="371" y="47"/>
                    </a:lnTo>
                    <a:lnTo>
                      <a:pt x="354" y="49"/>
                    </a:lnTo>
                    <a:lnTo>
                      <a:pt x="336" y="53"/>
                    </a:lnTo>
                    <a:lnTo>
                      <a:pt x="319" y="57"/>
                    </a:lnTo>
                    <a:lnTo>
                      <a:pt x="302" y="62"/>
                    </a:lnTo>
                    <a:lnTo>
                      <a:pt x="295" y="64"/>
                    </a:lnTo>
                    <a:lnTo>
                      <a:pt x="284" y="68"/>
                    </a:lnTo>
                    <a:lnTo>
                      <a:pt x="267" y="73"/>
                    </a:lnTo>
                    <a:lnTo>
                      <a:pt x="249" y="79"/>
                    </a:lnTo>
                    <a:lnTo>
                      <a:pt x="234" y="84"/>
                    </a:lnTo>
                    <a:lnTo>
                      <a:pt x="232" y="84"/>
                    </a:lnTo>
                    <a:lnTo>
                      <a:pt x="214" y="90"/>
                    </a:lnTo>
                    <a:lnTo>
                      <a:pt x="197" y="99"/>
                    </a:lnTo>
                    <a:lnTo>
                      <a:pt x="191" y="103"/>
                    </a:lnTo>
                    <a:lnTo>
                      <a:pt x="180" y="111"/>
                    </a:lnTo>
                    <a:lnTo>
                      <a:pt x="164" y="122"/>
                    </a:lnTo>
                    <a:lnTo>
                      <a:pt x="162" y="123"/>
                    </a:lnTo>
                    <a:lnTo>
                      <a:pt x="145" y="136"/>
                    </a:lnTo>
                    <a:lnTo>
                      <a:pt x="137" y="141"/>
                    </a:lnTo>
                    <a:lnTo>
                      <a:pt x="128" y="148"/>
                    </a:lnTo>
                    <a:lnTo>
                      <a:pt x="111" y="161"/>
                    </a:lnTo>
                    <a:lnTo>
                      <a:pt x="110" y="161"/>
                    </a:lnTo>
                    <a:lnTo>
                      <a:pt x="93" y="174"/>
                    </a:lnTo>
                    <a:lnTo>
                      <a:pt x="84" y="180"/>
                    </a:lnTo>
                    <a:lnTo>
                      <a:pt x="75" y="187"/>
                    </a:lnTo>
                    <a:lnTo>
                      <a:pt x="58" y="199"/>
                    </a:lnTo>
                    <a:lnTo>
                      <a:pt x="58" y="199"/>
                    </a:lnTo>
                    <a:lnTo>
                      <a:pt x="40" y="204"/>
                    </a:lnTo>
                    <a:lnTo>
                      <a:pt x="23" y="205"/>
                    </a:lnTo>
                    <a:lnTo>
                      <a:pt x="6" y="205"/>
                    </a:lnTo>
                    <a:lnTo>
                      <a:pt x="0" y="206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69" name="Freeform 37"/>
              <p:cNvSpPr>
                <a:spLocks/>
              </p:cNvSpPr>
              <p:nvPr/>
            </p:nvSpPr>
            <p:spPr bwMode="auto">
              <a:xfrm>
                <a:off x="718" y="1151"/>
                <a:ext cx="1032" cy="390"/>
              </a:xfrm>
              <a:custGeom>
                <a:avLst/>
                <a:gdLst/>
                <a:ahLst/>
                <a:cxnLst>
                  <a:cxn ang="0">
                    <a:pos x="1029" y="386"/>
                  </a:cxn>
                  <a:cxn ang="0">
                    <a:pos x="1013" y="366"/>
                  </a:cxn>
                  <a:cxn ang="0">
                    <a:pos x="998" y="347"/>
                  </a:cxn>
                  <a:cxn ang="0">
                    <a:pos x="980" y="325"/>
                  </a:cxn>
                  <a:cxn ang="0">
                    <a:pos x="963" y="304"/>
                  </a:cxn>
                  <a:cxn ang="0">
                    <a:pos x="945" y="281"/>
                  </a:cxn>
                  <a:cxn ang="0">
                    <a:pos x="928" y="258"/>
                  </a:cxn>
                  <a:cxn ang="0">
                    <a:pos x="911" y="238"/>
                  </a:cxn>
                  <a:cxn ang="0">
                    <a:pos x="893" y="221"/>
                  </a:cxn>
                  <a:cxn ang="0">
                    <a:pos x="876" y="205"/>
                  </a:cxn>
                  <a:cxn ang="0">
                    <a:pos x="858" y="188"/>
                  </a:cxn>
                  <a:cxn ang="0">
                    <a:pos x="841" y="173"/>
                  </a:cxn>
                  <a:cxn ang="0">
                    <a:pos x="819" y="154"/>
                  </a:cxn>
                  <a:cxn ang="0">
                    <a:pos x="795" y="135"/>
                  </a:cxn>
                  <a:cxn ang="0">
                    <a:pos x="771" y="118"/>
                  </a:cxn>
                  <a:cxn ang="0">
                    <a:pos x="754" y="106"/>
                  </a:cxn>
                  <a:cxn ang="0">
                    <a:pos x="737" y="94"/>
                  </a:cxn>
                  <a:cxn ang="0">
                    <a:pos x="711" y="77"/>
                  </a:cxn>
                  <a:cxn ang="0">
                    <a:pos x="684" y="60"/>
                  </a:cxn>
                  <a:cxn ang="0">
                    <a:pos x="667" y="52"/>
                  </a:cxn>
                  <a:cxn ang="0">
                    <a:pos x="636" y="38"/>
                  </a:cxn>
                  <a:cxn ang="0">
                    <a:pos x="615" y="30"/>
                  </a:cxn>
                  <a:cxn ang="0">
                    <a:pos x="589" y="19"/>
                  </a:cxn>
                  <a:cxn ang="0">
                    <a:pos x="563" y="10"/>
                  </a:cxn>
                  <a:cxn ang="0">
                    <a:pos x="528" y="2"/>
                  </a:cxn>
                  <a:cxn ang="0">
                    <a:pos x="493" y="1"/>
                  </a:cxn>
                  <a:cxn ang="0">
                    <a:pos x="458" y="0"/>
                  </a:cxn>
                  <a:cxn ang="0">
                    <a:pos x="423" y="4"/>
                  </a:cxn>
                  <a:cxn ang="0">
                    <a:pos x="389" y="12"/>
                  </a:cxn>
                  <a:cxn ang="0">
                    <a:pos x="361" y="19"/>
                  </a:cxn>
                  <a:cxn ang="0">
                    <a:pos x="336" y="26"/>
                  </a:cxn>
                  <a:cxn ang="0">
                    <a:pos x="302" y="37"/>
                  </a:cxn>
                  <a:cxn ang="0">
                    <a:pos x="284" y="43"/>
                  </a:cxn>
                  <a:cxn ang="0">
                    <a:pos x="249" y="54"/>
                  </a:cxn>
                  <a:cxn ang="0">
                    <a:pos x="232" y="59"/>
                  </a:cxn>
                  <a:cxn ang="0">
                    <a:pos x="205" y="77"/>
                  </a:cxn>
                  <a:cxn ang="0">
                    <a:pos x="180" y="95"/>
                  </a:cxn>
                  <a:cxn ang="0">
                    <a:pos x="162" y="107"/>
                  </a:cxn>
                  <a:cxn ang="0">
                    <a:pos x="145" y="120"/>
                  </a:cxn>
                  <a:cxn ang="0">
                    <a:pos x="125" y="135"/>
                  </a:cxn>
                  <a:cxn ang="0">
                    <a:pos x="98" y="154"/>
                  </a:cxn>
                  <a:cxn ang="0">
                    <a:pos x="75" y="171"/>
                  </a:cxn>
                  <a:cxn ang="0">
                    <a:pos x="58" y="184"/>
                  </a:cxn>
                  <a:cxn ang="0">
                    <a:pos x="41" y="195"/>
                  </a:cxn>
                  <a:cxn ang="0">
                    <a:pos x="6" y="199"/>
                  </a:cxn>
                </a:cxnLst>
                <a:rect l="0" t="0" r="r" b="b"/>
                <a:pathLst>
                  <a:path w="1032" h="390">
                    <a:moveTo>
                      <a:pt x="1032" y="390"/>
                    </a:moveTo>
                    <a:lnTo>
                      <a:pt x="1029" y="386"/>
                    </a:lnTo>
                    <a:lnTo>
                      <a:pt x="1015" y="368"/>
                    </a:lnTo>
                    <a:lnTo>
                      <a:pt x="1013" y="366"/>
                    </a:lnTo>
                    <a:lnTo>
                      <a:pt x="998" y="347"/>
                    </a:lnTo>
                    <a:lnTo>
                      <a:pt x="998" y="347"/>
                    </a:lnTo>
                    <a:lnTo>
                      <a:pt x="982" y="328"/>
                    </a:lnTo>
                    <a:lnTo>
                      <a:pt x="980" y="325"/>
                    </a:lnTo>
                    <a:lnTo>
                      <a:pt x="967" y="309"/>
                    </a:lnTo>
                    <a:lnTo>
                      <a:pt x="963" y="304"/>
                    </a:lnTo>
                    <a:lnTo>
                      <a:pt x="952" y="289"/>
                    </a:lnTo>
                    <a:lnTo>
                      <a:pt x="945" y="281"/>
                    </a:lnTo>
                    <a:lnTo>
                      <a:pt x="937" y="270"/>
                    </a:lnTo>
                    <a:lnTo>
                      <a:pt x="928" y="258"/>
                    </a:lnTo>
                    <a:lnTo>
                      <a:pt x="922" y="251"/>
                    </a:lnTo>
                    <a:lnTo>
                      <a:pt x="911" y="238"/>
                    </a:lnTo>
                    <a:lnTo>
                      <a:pt x="904" y="231"/>
                    </a:lnTo>
                    <a:lnTo>
                      <a:pt x="893" y="221"/>
                    </a:lnTo>
                    <a:lnTo>
                      <a:pt x="883" y="212"/>
                    </a:lnTo>
                    <a:lnTo>
                      <a:pt x="876" y="205"/>
                    </a:lnTo>
                    <a:lnTo>
                      <a:pt x="863" y="193"/>
                    </a:lnTo>
                    <a:lnTo>
                      <a:pt x="858" y="188"/>
                    </a:lnTo>
                    <a:lnTo>
                      <a:pt x="842" y="174"/>
                    </a:lnTo>
                    <a:lnTo>
                      <a:pt x="841" y="173"/>
                    </a:lnTo>
                    <a:lnTo>
                      <a:pt x="824" y="158"/>
                    </a:lnTo>
                    <a:lnTo>
                      <a:pt x="819" y="154"/>
                    </a:lnTo>
                    <a:lnTo>
                      <a:pt x="806" y="143"/>
                    </a:lnTo>
                    <a:lnTo>
                      <a:pt x="795" y="135"/>
                    </a:lnTo>
                    <a:lnTo>
                      <a:pt x="789" y="131"/>
                    </a:lnTo>
                    <a:lnTo>
                      <a:pt x="771" y="118"/>
                    </a:lnTo>
                    <a:lnTo>
                      <a:pt x="768" y="116"/>
                    </a:lnTo>
                    <a:lnTo>
                      <a:pt x="754" y="106"/>
                    </a:lnTo>
                    <a:lnTo>
                      <a:pt x="740" y="96"/>
                    </a:lnTo>
                    <a:lnTo>
                      <a:pt x="737" y="94"/>
                    </a:lnTo>
                    <a:lnTo>
                      <a:pt x="719" y="82"/>
                    </a:lnTo>
                    <a:lnTo>
                      <a:pt x="711" y="77"/>
                    </a:lnTo>
                    <a:lnTo>
                      <a:pt x="702" y="71"/>
                    </a:lnTo>
                    <a:lnTo>
                      <a:pt x="684" y="60"/>
                    </a:lnTo>
                    <a:lnTo>
                      <a:pt x="681" y="58"/>
                    </a:lnTo>
                    <a:lnTo>
                      <a:pt x="667" y="52"/>
                    </a:lnTo>
                    <a:lnTo>
                      <a:pt x="650" y="44"/>
                    </a:lnTo>
                    <a:lnTo>
                      <a:pt x="636" y="38"/>
                    </a:lnTo>
                    <a:lnTo>
                      <a:pt x="632" y="37"/>
                    </a:lnTo>
                    <a:lnTo>
                      <a:pt x="615" y="30"/>
                    </a:lnTo>
                    <a:lnTo>
                      <a:pt x="597" y="23"/>
                    </a:lnTo>
                    <a:lnTo>
                      <a:pt x="589" y="19"/>
                    </a:lnTo>
                    <a:lnTo>
                      <a:pt x="580" y="16"/>
                    </a:lnTo>
                    <a:lnTo>
                      <a:pt x="563" y="10"/>
                    </a:lnTo>
                    <a:lnTo>
                      <a:pt x="545" y="6"/>
                    </a:lnTo>
                    <a:lnTo>
                      <a:pt x="528" y="2"/>
                    </a:lnTo>
                    <a:lnTo>
                      <a:pt x="510" y="2"/>
                    </a:lnTo>
                    <a:lnTo>
                      <a:pt x="493" y="1"/>
                    </a:lnTo>
                    <a:lnTo>
                      <a:pt x="476" y="0"/>
                    </a:lnTo>
                    <a:lnTo>
                      <a:pt x="458" y="0"/>
                    </a:lnTo>
                    <a:lnTo>
                      <a:pt x="441" y="2"/>
                    </a:lnTo>
                    <a:lnTo>
                      <a:pt x="423" y="4"/>
                    </a:lnTo>
                    <a:lnTo>
                      <a:pt x="406" y="7"/>
                    </a:lnTo>
                    <a:lnTo>
                      <a:pt x="389" y="12"/>
                    </a:lnTo>
                    <a:lnTo>
                      <a:pt x="371" y="17"/>
                    </a:lnTo>
                    <a:lnTo>
                      <a:pt x="361" y="19"/>
                    </a:lnTo>
                    <a:lnTo>
                      <a:pt x="354" y="21"/>
                    </a:lnTo>
                    <a:lnTo>
                      <a:pt x="336" y="26"/>
                    </a:lnTo>
                    <a:lnTo>
                      <a:pt x="319" y="32"/>
                    </a:lnTo>
                    <a:lnTo>
                      <a:pt x="302" y="37"/>
                    </a:lnTo>
                    <a:lnTo>
                      <a:pt x="297" y="38"/>
                    </a:lnTo>
                    <a:lnTo>
                      <a:pt x="284" y="43"/>
                    </a:lnTo>
                    <a:lnTo>
                      <a:pt x="267" y="48"/>
                    </a:lnTo>
                    <a:lnTo>
                      <a:pt x="249" y="54"/>
                    </a:lnTo>
                    <a:lnTo>
                      <a:pt x="236" y="58"/>
                    </a:lnTo>
                    <a:lnTo>
                      <a:pt x="232" y="59"/>
                    </a:lnTo>
                    <a:lnTo>
                      <a:pt x="215" y="70"/>
                    </a:lnTo>
                    <a:lnTo>
                      <a:pt x="205" y="77"/>
                    </a:lnTo>
                    <a:lnTo>
                      <a:pt x="197" y="82"/>
                    </a:lnTo>
                    <a:lnTo>
                      <a:pt x="180" y="95"/>
                    </a:lnTo>
                    <a:lnTo>
                      <a:pt x="177" y="96"/>
                    </a:lnTo>
                    <a:lnTo>
                      <a:pt x="162" y="107"/>
                    </a:lnTo>
                    <a:lnTo>
                      <a:pt x="151" y="116"/>
                    </a:lnTo>
                    <a:lnTo>
                      <a:pt x="145" y="120"/>
                    </a:lnTo>
                    <a:lnTo>
                      <a:pt x="127" y="133"/>
                    </a:lnTo>
                    <a:lnTo>
                      <a:pt x="125" y="135"/>
                    </a:lnTo>
                    <a:lnTo>
                      <a:pt x="110" y="146"/>
                    </a:lnTo>
                    <a:lnTo>
                      <a:pt x="98" y="154"/>
                    </a:lnTo>
                    <a:lnTo>
                      <a:pt x="93" y="158"/>
                    </a:lnTo>
                    <a:lnTo>
                      <a:pt x="75" y="171"/>
                    </a:lnTo>
                    <a:lnTo>
                      <a:pt x="72" y="174"/>
                    </a:lnTo>
                    <a:lnTo>
                      <a:pt x="58" y="184"/>
                    </a:lnTo>
                    <a:lnTo>
                      <a:pt x="44" y="193"/>
                    </a:lnTo>
                    <a:lnTo>
                      <a:pt x="41" y="195"/>
                    </a:lnTo>
                    <a:lnTo>
                      <a:pt x="23" y="198"/>
                    </a:lnTo>
                    <a:lnTo>
                      <a:pt x="6" y="199"/>
                    </a:lnTo>
                    <a:lnTo>
                      <a:pt x="0" y="199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70" name="Freeform 38"/>
              <p:cNvSpPr>
                <a:spLocks/>
              </p:cNvSpPr>
              <p:nvPr/>
            </p:nvSpPr>
            <p:spPr bwMode="auto">
              <a:xfrm>
                <a:off x="805" y="1076"/>
                <a:ext cx="945" cy="394"/>
              </a:xfrm>
              <a:custGeom>
                <a:avLst/>
                <a:gdLst/>
                <a:ahLst/>
                <a:cxnLst>
                  <a:cxn ang="0">
                    <a:pos x="937" y="384"/>
                  </a:cxn>
                  <a:cxn ang="0">
                    <a:pos x="922" y="364"/>
                  </a:cxn>
                  <a:cxn ang="0">
                    <a:pos x="907" y="345"/>
                  </a:cxn>
                  <a:cxn ang="0">
                    <a:pos x="893" y="326"/>
                  </a:cxn>
                  <a:cxn ang="0">
                    <a:pos x="876" y="304"/>
                  </a:cxn>
                  <a:cxn ang="0">
                    <a:pos x="858" y="283"/>
                  </a:cxn>
                  <a:cxn ang="0">
                    <a:pos x="841" y="261"/>
                  </a:cxn>
                  <a:cxn ang="0">
                    <a:pos x="824" y="242"/>
                  </a:cxn>
                  <a:cxn ang="0">
                    <a:pos x="806" y="226"/>
                  </a:cxn>
                  <a:cxn ang="0">
                    <a:pos x="788" y="210"/>
                  </a:cxn>
                  <a:cxn ang="0">
                    <a:pos x="766" y="191"/>
                  </a:cxn>
                  <a:cxn ang="0">
                    <a:pos x="743" y="171"/>
                  </a:cxn>
                  <a:cxn ang="0">
                    <a:pos x="720" y="152"/>
                  </a:cxn>
                  <a:cxn ang="0">
                    <a:pos x="702" y="139"/>
                  </a:cxn>
                  <a:cxn ang="0">
                    <a:pos x="684" y="127"/>
                  </a:cxn>
                  <a:cxn ang="0">
                    <a:pos x="663" y="113"/>
                  </a:cxn>
                  <a:cxn ang="0">
                    <a:pos x="632" y="95"/>
                  </a:cxn>
                  <a:cxn ang="0">
                    <a:pos x="615" y="84"/>
                  </a:cxn>
                  <a:cxn ang="0">
                    <a:pos x="597" y="75"/>
                  </a:cxn>
                  <a:cxn ang="0">
                    <a:pos x="563" y="59"/>
                  </a:cxn>
                  <a:cxn ang="0">
                    <a:pos x="545" y="51"/>
                  </a:cxn>
                  <a:cxn ang="0">
                    <a:pos x="512" y="36"/>
                  </a:cxn>
                  <a:cxn ang="0">
                    <a:pos x="493" y="28"/>
                  </a:cxn>
                  <a:cxn ang="0">
                    <a:pos x="458" y="19"/>
                  </a:cxn>
                  <a:cxn ang="0">
                    <a:pos x="441" y="15"/>
                  </a:cxn>
                  <a:cxn ang="0">
                    <a:pos x="406" y="7"/>
                  </a:cxn>
                  <a:cxn ang="0">
                    <a:pos x="371" y="0"/>
                  </a:cxn>
                  <a:cxn ang="0">
                    <a:pos x="336" y="4"/>
                  </a:cxn>
                  <a:cxn ang="0">
                    <a:pos x="302" y="7"/>
                  </a:cxn>
                  <a:cxn ang="0">
                    <a:pos x="267" y="10"/>
                  </a:cxn>
                  <a:cxn ang="0">
                    <a:pos x="247" y="17"/>
                  </a:cxn>
                  <a:cxn ang="0">
                    <a:pos x="218" y="36"/>
                  </a:cxn>
                  <a:cxn ang="0">
                    <a:pos x="197" y="51"/>
                  </a:cxn>
                  <a:cxn ang="0">
                    <a:pos x="180" y="64"/>
                  </a:cxn>
                  <a:cxn ang="0">
                    <a:pos x="162" y="77"/>
                  </a:cxn>
                  <a:cxn ang="0">
                    <a:pos x="139" y="94"/>
                  </a:cxn>
                  <a:cxn ang="0">
                    <a:pos x="112" y="113"/>
                  </a:cxn>
                  <a:cxn ang="0">
                    <a:pos x="93" y="128"/>
                  </a:cxn>
                  <a:cxn ang="0">
                    <a:pos x="75" y="141"/>
                  </a:cxn>
                  <a:cxn ang="0">
                    <a:pos x="58" y="153"/>
                  </a:cxn>
                  <a:cxn ang="0">
                    <a:pos x="28" y="171"/>
                  </a:cxn>
                  <a:cxn ang="0">
                    <a:pos x="6" y="177"/>
                  </a:cxn>
                </a:cxnLst>
                <a:rect l="0" t="0" r="r" b="b"/>
                <a:pathLst>
                  <a:path w="945" h="394">
                    <a:moveTo>
                      <a:pt x="945" y="394"/>
                    </a:moveTo>
                    <a:lnTo>
                      <a:pt x="937" y="384"/>
                    </a:lnTo>
                    <a:lnTo>
                      <a:pt x="928" y="372"/>
                    </a:lnTo>
                    <a:lnTo>
                      <a:pt x="922" y="364"/>
                    </a:lnTo>
                    <a:lnTo>
                      <a:pt x="911" y="349"/>
                    </a:lnTo>
                    <a:lnTo>
                      <a:pt x="907" y="345"/>
                    </a:lnTo>
                    <a:lnTo>
                      <a:pt x="893" y="326"/>
                    </a:lnTo>
                    <a:lnTo>
                      <a:pt x="893" y="326"/>
                    </a:lnTo>
                    <a:lnTo>
                      <a:pt x="877" y="306"/>
                    </a:lnTo>
                    <a:lnTo>
                      <a:pt x="876" y="304"/>
                    </a:lnTo>
                    <a:lnTo>
                      <a:pt x="862" y="287"/>
                    </a:lnTo>
                    <a:lnTo>
                      <a:pt x="858" y="283"/>
                    </a:lnTo>
                    <a:lnTo>
                      <a:pt x="847" y="268"/>
                    </a:lnTo>
                    <a:lnTo>
                      <a:pt x="841" y="261"/>
                    </a:lnTo>
                    <a:lnTo>
                      <a:pt x="830" y="249"/>
                    </a:lnTo>
                    <a:lnTo>
                      <a:pt x="824" y="242"/>
                    </a:lnTo>
                    <a:lnTo>
                      <a:pt x="810" y="229"/>
                    </a:lnTo>
                    <a:lnTo>
                      <a:pt x="806" y="226"/>
                    </a:lnTo>
                    <a:lnTo>
                      <a:pt x="789" y="210"/>
                    </a:lnTo>
                    <a:lnTo>
                      <a:pt x="788" y="210"/>
                    </a:lnTo>
                    <a:lnTo>
                      <a:pt x="771" y="195"/>
                    </a:lnTo>
                    <a:lnTo>
                      <a:pt x="766" y="191"/>
                    </a:lnTo>
                    <a:lnTo>
                      <a:pt x="754" y="181"/>
                    </a:lnTo>
                    <a:lnTo>
                      <a:pt x="743" y="171"/>
                    </a:lnTo>
                    <a:lnTo>
                      <a:pt x="737" y="166"/>
                    </a:lnTo>
                    <a:lnTo>
                      <a:pt x="720" y="152"/>
                    </a:lnTo>
                    <a:lnTo>
                      <a:pt x="719" y="151"/>
                    </a:lnTo>
                    <a:lnTo>
                      <a:pt x="702" y="139"/>
                    </a:lnTo>
                    <a:lnTo>
                      <a:pt x="694" y="133"/>
                    </a:lnTo>
                    <a:lnTo>
                      <a:pt x="684" y="127"/>
                    </a:lnTo>
                    <a:lnTo>
                      <a:pt x="667" y="116"/>
                    </a:lnTo>
                    <a:lnTo>
                      <a:pt x="663" y="113"/>
                    </a:lnTo>
                    <a:lnTo>
                      <a:pt x="650" y="106"/>
                    </a:lnTo>
                    <a:lnTo>
                      <a:pt x="632" y="95"/>
                    </a:lnTo>
                    <a:lnTo>
                      <a:pt x="631" y="94"/>
                    </a:lnTo>
                    <a:lnTo>
                      <a:pt x="615" y="84"/>
                    </a:lnTo>
                    <a:lnTo>
                      <a:pt x="598" y="75"/>
                    </a:lnTo>
                    <a:lnTo>
                      <a:pt x="597" y="75"/>
                    </a:lnTo>
                    <a:lnTo>
                      <a:pt x="580" y="67"/>
                    </a:lnTo>
                    <a:lnTo>
                      <a:pt x="563" y="59"/>
                    </a:lnTo>
                    <a:lnTo>
                      <a:pt x="556" y="56"/>
                    </a:lnTo>
                    <a:lnTo>
                      <a:pt x="545" y="51"/>
                    </a:lnTo>
                    <a:lnTo>
                      <a:pt x="528" y="43"/>
                    </a:lnTo>
                    <a:lnTo>
                      <a:pt x="512" y="36"/>
                    </a:lnTo>
                    <a:lnTo>
                      <a:pt x="510" y="36"/>
                    </a:lnTo>
                    <a:lnTo>
                      <a:pt x="493" y="28"/>
                    </a:lnTo>
                    <a:lnTo>
                      <a:pt x="476" y="23"/>
                    </a:lnTo>
                    <a:lnTo>
                      <a:pt x="458" y="19"/>
                    </a:lnTo>
                    <a:lnTo>
                      <a:pt x="449" y="17"/>
                    </a:lnTo>
                    <a:lnTo>
                      <a:pt x="441" y="15"/>
                    </a:lnTo>
                    <a:lnTo>
                      <a:pt x="423" y="11"/>
                    </a:lnTo>
                    <a:lnTo>
                      <a:pt x="406" y="7"/>
                    </a:lnTo>
                    <a:lnTo>
                      <a:pt x="389" y="3"/>
                    </a:lnTo>
                    <a:lnTo>
                      <a:pt x="371" y="0"/>
                    </a:lnTo>
                    <a:lnTo>
                      <a:pt x="354" y="2"/>
                    </a:lnTo>
                    <a:lnTo>
                      <a:pt x="336" y="4"/>
                    </a:lnTo>
                    <a:lnTo>
                      <a:pt x="319" y="5"/>
                    </a:lnTo>
                    <a:lnTo>
                      <a:pt x="302" y="7"/>
                    </a:lnTo>
                    <a:lnTo>
                      <a:pt x="284" y="8"/>
                    </a:lnTo>
                    <a:lnTo>
                      <a:pt x="267" y="10"/>
                    </a:lnTo>
                    <a:lnTo>
                      <a:pt x="249" y="15"/>
                    </a:lnTo>
                    <a:lnTo>
                      <a:pt x="247" y="17"/>
                    </a:lnTo>
                    <a:lnTo>
                      <a:pt x="232" y="27"/>
                    </a:lnTo>
                    <a:lnTo>
                      <a:pt x="218" y="36"/>
                    </a:lnTo>
                    <a:lnTo>
                      <a:pt x="215" y="39"/>
                    </a:lnTo>
                    <a:lnTo>
                      <a:pt x="197" y="51"/>
                    </a:lnTo>
                    <a:lnTo>
                      <a:pt x="191" y="56"/>
                    </a:lnTo>
                    <a:lnTo>
                      <a:pt x="180" y="64"/>
                    </a:lnTo>
                    <a:lnTo>
                      <a:pt x="165" y="75"/>
                    </a:lnTo>
                    <a:lnTo>
                      <a:pt x="162" y="77"/>
                    </a:lnTo>
                    <a:lnTo>
                      <a:pt x="145" y="90"/>
                    </a:lnTo>
                    <a:lnTo>
                      <a:pt x="139" y="94"/>
                    </a:lnTo>
                    <a:lnTo>
                      <a:pt x="128" y="102"/>
                    </a:lnTo>
                    <a:lnTo>
                      <a:pt x="112" y="113"/>
                    </a:lnTo>
                    <a:lnTo>
                      <a:pt x="110" y="115"/>
                    </a:lnTo>
                    <a:lnTo>
                      <a:pt x="93" y="128"/>
                    </a:lnTo>
                    <a:lnTo>
                      <a:pt x="86" y="133"/>
                    </a:lnTo>
                    <a:lnTo>
                      <a:pt x="75" y="141"/>
                    </a:lnTo>
                    <a:lnTo>
                      <a:pt x="60" y="152"/>
                    </a:lnTo>
                    <a:lnTo>
                      <a:pt x="58" y="153"/>
                    </a:lnTo>
                    <a:lnTo>
                      <a:pt x="40" y="165"/>
                    </a:lnTo>
                    <a:lnTo>
                      <a:pt x="28" y="171"/>
                    </a:lnTo>
                    <a:lnTo>
                      <a:pt x="23" y="174"/>
                    </a:lnTo>
                    <a:lnTo>
                      <a:pt x="6" y="177"/>
                    </a:lnTo>
                    <a:lnTo>
                      <a:pt x="0" y="178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71" name="Freeform 39"/>
              <p:cNvSpPr>
                <a:spLocks/>
              </p:cNvSpPr>
              <p:nvPr/>
            </p:nvSpPr>
            <p:spPr bwMode="auto">
              <a:xfrm>
                <a:off x="892" y="1026"/>
                <a:ext cx="858" cy="388"/>
              </a:xfrm>
              <a:custGeom>
                <a:avLst/>
                <a:gdLst/>
                <a:ahLst/>
                <a:cxnLst>
                  <a:cxn ang="0">
                    <a:pos x="848" y="376"/>
                  </a:cxn>
                  <a:cxn ang="0">
                    <a:pos x="833" y="356"/>
                  </a:cxn>
                  <a:cxn ang="0">
                    <a:pos x="817" y="337"/>
                  </a:cxn>
                  <a:cxn ang="0">
                    <a:pos x="802" y="318"/>
                  </a:cxn>
                  <a:cxn ang="0">
                    <a:pos x="787" y="299"/>
                  </a:cxn>
                  <a:cxn ang="0">
                    <a:pos x="771" y="279"/>
                  </a:cxn>
                  <a:cxn ang="0">
                    <a:pos x="754" y="258"/>
                  </a:cxn>
                  <a:cxn ang="0">
                    <a:pos x="737" y="238"/>
                  </a:cxn>
                  <a:cxn ang="0">
                    <a:pos x="718" y="221"/>
                  </a:cxn>
                  <a:cxn ang="0">
                    <a:pos x="696" y="202"/>
                  </a:cxn>
                  <a:cxn ang="0">
                    <a:pos x="675" y="183"/>
                  </a:cxn>
                  <a:cxn ang="0">
                    <a:pos x="650" y="164"/>
                  </a:cxn>
                  <a:cxn ang="0">
                    <a:pos x="632" y="152"/>
                  </a:cxn>
                  <a:cxn ang="0">
                    <a:pos x="615" y="139"/>
                  </a:cxn>
                  <a:cxn ang="0">
                    <a:pos x="596" y="125"/>
                  </a:cxn>
                  <a:cxn ang="0">
                    <a:pos x="570" y="106"/>
                  </a:cxn>
                  <a:cxn ang="0">
                    <a:pos x="545" y="87"/>
                  </a:cxn>
                  <a:cxn ang="0">
                    <a:pos x="528" y="77"/>
                  </a:cxn>
                  <a:cxn ang="0">
                    <a:pos x="510" y="67"/>
                  </a:cxn>
                  <a:cxn ang="0">
                    <a:pos x="476" y="52"/>
                  </a:cxn>
                  <a:cxn ang="0">
                    <a:pos x="458" y="44"/>
                  </a:cxn>
                  <a:cxn ang="0">
                    <a:pos x="423" y="32"/>
                  </a:cxn>
                  <a:cxn ang="0">
                    <a:pos x="406" y="25"/>
                  </a:cxn>
                  <a:cxn ang="0">
                    <a:pos x="371" y="16"/>
                  </a:cxn>
                  <a:cxn ang="0">
                    <a:pos x="337" y="9"/>
                  </a:cxn>
                  <a:cxn ang="0">
                    <a:pos x="319" y="5"/>
                  </a:cxn>
                  <a:cxn ang="0">
                    <a:pos x="284" y="0"/>
                  </a:cxn>
                  <a:cxn ang="0">
                    <a:pos x="251" y="9"/>
                  </a:cxn>
                  <a:cxn ang="0">
                    <a:pos x="232" y="11"/>
                  </a:cxn>
                  <a:cxn ang="0">
                    <a:pos x="197" y="13"/>
                  </a:cxn>
                  <a:cxn ang="0">
                    <a:pos x="162" y="21"/>
                  </a:cxn>
                  <a:cxn ang="0">
                    <a:pos x="145" y="34"/>
                  </a:cxn>
                  <a:cxn ang="0">
                    <a:pos x="126" y="48"/>
                  </a:cxn>
                  <a:cxn ang="0">
                    <a:pos x="100" y="67"/>
                  </a:cxn>
                  <a:cxn ang="0">
                    <a:pos x="75" y="85"/>
                  </a:cxn>
                  <a:cxn ang="0">
                    <a:pos x="58" y="98"/>
                  </a:cxn>
                  <a:cxn ang="0">
                    <a:pos x="41" y="111"/>
                  </a:cxn>
                  <a:cxn ang="0">
                    <a:pos x="17" y="125"/>
                  </a:cxn>
                  <a:cxn ang="0">
                    <a:pos x="0" y="131"/>
                  </a:cxn>
                </a:cxnLst>
                <a:rect l="0" t="0" r="r" b="b"/>
                <a:pathLst>
                  <a:path w="858" h="388">
                    <a:moveTo>
                      <a:pt x="858" y="388"/>
                    </a:moveTo>
                    <a:lnTo>
                      <a:pt x="848" y="376"/>
                    </a:lnTo>
                    <a:lnTo>
                      <a:pt x="841" y="367"/>
                    </a:lnTo>
                    <a:lnTo>
                      <a:pt x="833" y="356"/>
                    </a:lnTo>
                    <a:lnTo>
                      <a:pt x="824" y="345"/>
                    </a:lnTo>
                    <a:lnTo>
                      <a:pt x="817" y="337"/>
                    </a:lnTo>
                    <a:lnTo>
                      <a:pt x="806" y="323"/>
                    </a:lnTo>
                    <a:lnTo>
                      <a:pt x="802" y="318"/>
                    </a:lnTo>
                    <a:lnTo>
                      <a:pt x="789" y="301"/>
                    </a:lnTo>
                    <a:lnTo>
                      <a:pt x="787" y="299"/>
                    </a:lnTo>
                    <a:lnTo>
                      <a:pt x="771" y="280"/>
                    </a:lnTo>
                    <a:lnTo>
                      <a:pt x="771" y="279"/>
                    </a:lnTo>
                    <a:lnTo>
                      <a:pt x="756" y="260"/>
                    </a:lnTo>
                    <a:lnTo>
                      <a:pt x="754" y="258"/>
                    </a:lnTo>
                    <a:lnTo>
                      <a:pt x="739" y="241"/>
                    </a:lnTo>
                    <a:lnTo>
                      <a:pt x="737" y="238"/>
                    </a:lnTo>
                    <a:lnTo>
                      <a:pt x="719" y="223"/>
                    </a:lnTo>
                    <a:lnTo>
                      <a:pt x="718" y="221"/>
                    </a:lnTo>
                    <a:lnTo>
                      <a:pt x="702" y="207"/>
                    </a:lnTo>
                    <a:lnTo>
                      <a:pt x="696" y="202"/>
                    </a:lnTo>
                    <a:lnTo>
                      <a:pt x="684" y="191"/>
                    </a:lnTo>
                    <a:lnTo>
                      <a:pt x="675" y="183"/>
                    </a:lnTo>
                    <a:lnTo>
                      <a:pt x="667" y="177"/>
                    </a:lnTo>
                    <a:lnTo>
                      <a:pt x="650" y="164"/>
                    </a:lnTo>
                    <a:lnTo>
                      <a:pt x="648" y="163"/>
                    </a:lnTo>
                    <a:lnTo>
                      <a:pt x="632" y="152"/>
                    </a:lnTo>
                    <a:lnTo>
                      <a:pt x="621" y="144"/>
                    </a:lnTo>
                    <a:lnTo>
                      <a:pt x="615" y="139"/>
                    </a:lnTo>
                    <a:lnTo>
                      <a:pt x="597" y="126"/>
                    </a:lnTo>
                    <a:lnTo>
                      <a:pt x="596" y="125"/>
                    </a:lnTo>
                    <a:lnTo>
                      <a:pt x="580" y="113"/>
                    </a:lnTo>
                    <a:lnTo>
                      <a:pt x="570" y="106"/>
                    </a:lnTo>
                    <a:lnTo>
                      <a:pt x="563" y="100"/>
                    </a:lnTo>
                    <a:lnTo>
                      <a:pt x="545" y="87"/>
                    </a:lnTo>
                    <a:lnTo>
                      <a:pt x="544" y="86"/>
                    </a:lnTo>
                    <a:lnTo>
                      <a:pt x="528" y="77"/>
                    </a:lnTo>
                    <a:lnTo>
                      <a:pt x="511" y="67"/>
                    </a:lnTo>
                    <a:lnTo>
                      <a:pt x="510" y="67"/>
                    </a:lnTo>
                    <a:lnTo>
                      <a:pt x="493" y="59"/>
                    </a:lnTo>
                    <a:lnTo>
                      <a:pt x="476" y="52"/>
                    </a:lnTo>
                    <a:lnTo>
                      <a:pt x="467" y="48"/>
                    </a:lnTo>
                    <a:lnTo>
                      <a:pt x="458" y="44"/>
                    </a:lnTo>
                    <a:lnTo>
                      <a:pt x="441" y="38"/>
                    </a:lnTo>
                    <a:lnTo>
                      <a:pt x="423" y="32"/>
                    </a:lnTo>
                    <a:lnTo>
                      <a:pt x="415" y="28"/>
                    </a:lnTo>
                    <a:lnTo>
                      <a:pt x="406" y="25"/>
                    </a:lnTo>
                    <a:lnTo>
                      <a:pt x="389" y="20"/>
                    </a:lnTo>
                    <a:lnTo>
                      <a:pt x="371" y="16"/>
                    </a:lnTo>
                    <a:lnTo>
                      <a:pt x="354" y="12"/>
                    </a:lnTo>
                    <a:lnTo>
                      <a:pt x="337" y="9"/>
                    </a:lnTo>
                    <a:lnTo>
                      <a:pt x="336" y="9"/>
                    </a:lnTo>
                    <a:lnTo>
                      <a:pt x="319" y="5"/>
                    </a:lnTo>
                    <a:lnTo>
                      <a:pt x="302" y="2"/>
                    </a:lnTo>
                    <a:lnTo>
                      <a:pt x="284" y="0"/>
                    </a:lnTo>
                    <a:lnTo>
                      <a:pt x="267" y="5"/>
                    </a:lnTo>
                    <a:lnTo>
                      <a:pt x="251" y="9"/>
                    </a:lnTo>
                    <a:lnTo>
                      <a:pt x="249" y="10"/>
                    </a:lnTo>
                    <a:lnTo>
                      <a:pt x="232" y="11"/>
                    </a:lnTo>
                    <a:lnTo>
                      <a:pt x="215" y="12"/>
                    </a:lnTo>
                    <a:lnTo>
                      <a:pt x="197" y="13"/>
                    </a:lnTo>
                    <a:lnTo>
                      <a:pt x="180" y="14"/>
                    </a:lnTo>
                    <a:lnTo>
                      <a:pt x="162" y="21"/>
                    </a:lnTo>
                    <a:lnTo>
                      <a:pt x="153" y="28"/>
                    </a:lnTo>
                    <a:lnTo>
                      <a:pt x="145" y="34"/>
                    </a:lnTo>
                    <a:lnTo>
                      <a:pt x="128" y="47"/>
                    </a:lnTo>
                    <a:lnTo>
                      <a:pt x="126" y="48"/>
                    </a:lnTo>
                    <a:lnTo>
                      <a:pt x="110" y="60"/>
                    </a:lnTo>
                    <a:lnTo>
                      <a:pt x="100" y="67"/>
                    </a:lnTo>
                    <a:lnTo>
                      <a:pt x="93" y="72"/>
                    </a:lnTo>
                    <a:lnTo>
                      <a:pt x="75" y="85"/>
                    </a:lnTo>
                    <a:lnTo>
                      <a:pt x="74" y="86"/>
                    </a:lnTo>
                    <a:lnTo>
                      <a:pt x="58" y="98"/>
                    </a:lnTo>
                    <a:lnTo>
                      <a:pt x="47" y="106"/>
                    </a:lnTo>
                    <a:lnTo>
                      <a:pt x="41" y="111"/>
                    </a:lnTo>
                    <a:lnTo>
                      <a:pt x="23" y="123"/>
                    </a:lnTo>
                    <a:lnTo>
                      <a:pt x="17" y="125"/>
                    </a:lnTo>
                    <a:lnTo>
                      <a:pt x="6" y="130"/>
                    </a:lnTo>
                    <a:lnTo>
                      <a:pt x="0" y="131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72" name="Freeform 40"/>
              <p:cNvSpPr>
                <a:spLocks/>
              </p:cNvSpPr>
              <p:nvPr/>
            </p:nvSpPr>
            <p:spPr bwMode="auto">
              <a:xfrm>
                <a:off x="980" y="976"/>
                <a:ext cx="770" cy="385"/>
              </a:xfrm>
              <a:custGeom>
                <a:avLst/>
                <a:gdLst/>
                <a:ahLst/>
                <a:cxnLst>
                  <a:cxn ang="0">
                    <a:pos x="756" y="368"/>
                  </a:cxn>
                  <a:cxn ang="0">
                    <a:pos x="741" y="349"/>
                  </a:cxn>
                  <a:cxn ang="0">
                    <a:pos x="726" y="329"/>
                  </a:cxn>
                  <a:cxn ang="0">
                    <a:pos x="710" y="310"/>
                  </a:cxn>
                  <a:cxn ang="0">
                    <a:pos x="695" y="291"/>
                  </a:cxn>
                  <a:cxn ang="0">
                    <a:pos x="679" y="271"/>
                  </a:cxn>
                  <a:cxn ang="0">
                    <a:pos x="664" y="252"/>
                  </a:cxn>
                  <a:cxn ang="0">
                    <a:pos x="646" y="233"/>
                  </a:cxn>
                  <a:cxn ang="0">
                    <a:pos x="619" y="213"/>
                  </a:cxn>
                  <a:cxn ang="0">
                    <a:pos x="596" y="198"/>
                  </a:cxn>
                  <a:cxn ang="0">
                    <a:pos x="579" y="186"/>
                  </a:cxn>
                  <a:cxn ang="0">
                    <a:pos x="562" y="174"/>
                  </a:cxn>
                  <a:cxn ang="0">
                    <a:pos x="536" y="156"/>
                  </a:cxn>
                  <a:cxn ang="0">
                    <a:pos x="510" y="136"/>
                  </a:cxn>
                  <a:cxn ang="0">
                    <a:pos x="492" y="122"/>
                  </a:cxn>
                  <a:cxn ang="0">
                    <a:pos x="475" y="109"/>
                  </a:cxn>
                  <a:cxn ang="0">
                    <a:pos x="457" y="96"/>
                  </a:cxn>
                  <a:cxn ang="0">
                    <a:pos x="433" y="78"/>
                  </a:cxn>
                  <a:cxn ang="0">
                    <a:pos x="405" y="63"/>
                  </a:cxn>
                  <a:cxn ang="0">
                    <a:pos x="388" y="55"/>
                  </a:cxn>
                  <a:cxn ang="0">
                    <a:pos x="353" y="41"/>
                  </a:cxn>
                  <a:cxn ang="0">
                    <a:pos x="335" y="34"/>
                  </a:cxn>
                  <a:cxn ang="0">
                    <a:pos x="301" y="23"/>
                  </a:cxn>
                  <a:cxn ang="0">
                    <a:pos x="283" y="19"/>
                  </a:cxn>
                  <a:cxn ang="0">
                    <a:pos x="248" y="10"/>
                  </a:cxn>
                  <a:cxn ang="0">
                    <a:pos x="214" y="2"/>
                  </a:cxn>
                  <a:cxn ang="0">
                    <a:pos x="196" y="0"/>
                  </a:cxn>
                  <a:cxn ang="0">
                    <a:pos x="179" y="5"/>
                  </a:cxn>
                  <a:cxn ang="0">
                    <a:pos x="144" y="15"/>
                  </a:cxn>
                  <a:cxn ang="0">
                    <a:pos x="115" y="21"/>
                  </a:cxn>
                  <a:cxn ang="0">
                    <a:pos x="92" y="22"/>
                  </a:cxn>
                  <a:cxn ang="0">
                    <a:pos x="60" y="40"/>
                  </a:cxn>
                  <a:cxn ang="0">
                    <a:pos x="40" y="55"/>
                  </a:cxn>
                  <a:cxn ang="0">
                    <a:pos x="22" y="68"/>
                  </a:cxn>
                  <a:cxn ang="0">
                    <a:pos x="5" y="81"/>
                  </a:cxn>
                </a:cxnLst>
                <a:rect l="0" t="0" r="r" b="b"/>
                <a:pathLst>
                  <a:path w="770" h="385">
                    <a:moveTo>
                      <a:pt x="770" y="385"/>
                    </a:moveTo>
                    <a:lnTo>
                      <a:pt x="756" y="368"/>
                    </a:lnTo>
                    <a:lnTo>
                      <a:pt x="753" y="364"/>
                    </a:lnTo>
                    <a:lnTo>
                      <a:pt x="741" y="349"/>
                    </a:lnTo>
                    <a:lnTo>
                      <a:pt x="736" y="342"/>
                    </a:lnTo>
                    <a:lnTo>
                      <a:pt x="726" y="329"/>
                    </a:lnTo>
                    <a:lnTo>
                      <a:pt x="718" y="320"/>
                    </a:lnTo>
                    <a:lnTo>
                      <a:pt x="710" y="310"/>
                    </a:lnTo>
                    <a:lnTo>
                      <a:pt x="701" y="298"/>
                    </a:lnTo>
                    <a:lnTo>
                      <a:pt x="695" y="291"/>
                    </a:lnTo>
                    <a:lnTo>
                      <a:pt x="683" y="276"/>
                    </a:lnTo>
                    <a:lnTo>
                      <a:pt x="679" y="271"/>
                    </a:lnTo>
                    <a:lnTo>
                      <a:pt x="666" y="255"/>
                    </a:lnTo>
                    <a:lnTo>
                      <a:pt x="664" y="252"/>
                    </a:lnTo>
                    <a:lnTo>
                      <a:pt x="649" y="235"/>
                    </a:lnTo>
                    <a:lnTo>
                      <a:pt x="646" y="233"/>
                    </a:lnTo>
                    <a:lnTo>
                      <a:pt x="631" y="222"/>
                    </a:lnTo>
                    <a:lnTo>
                      <a:pt x="619" y="213"/>
                    </a:lnTo>
                    <a:lnTo>
                      <a:pt x="614" y="210"/>
                    </a:lnTo>
                    <a:lnTo>
                      <a:pt x="596" y="198"/>
                    </a:lnTo>
                    <a:lnTo>
                      <a:pt x="591" y="194"/>
                    </a:lnTo>
                    <a:lnTo>
                      <a:pt x="579" y="186"/>
                    </a:lnTo>
                    <a:lnTo>
                      <a:pt x="563" y="175"/>
                    </a:lnTo>
                    <a:lnTo>
                      <a:pt x="562" y="174"/>
                    </a:lnTo>
                    <a:lnTo>
                      <a:pt x="544" y="162"/>
                    </a:lnTo>
                    <a:lnTo>
                      <a:pt x="536" y="156"/>
                    </a:lnTo>
                    <a:lnTo>
                      <a:pt x="527" y="149"/>
                    </a:lnTo>
                    <a:lnTo>
                      <a:pt x="510" y="136"/>
                    </a:lnTo>
                    <a:lnTo>
                      <a:pt x="509" y="136"/>
                    </a:lnTo>
                    <a:lnTo>
                      <a:pt x="492" y="122"/>
                    </a:lnTo>
                    <a:lnTo>
                      <a:pt x="485" y="117"/>
                    </a:lnTo>
                    <a:lnTo>
                      <a:pt x="475" y="109"/>
                    </a:lnTo>
                    <a:lnTo>
                      <a:pt x="459" y="98"/>
                    </a:lnTo>
                    <a:lnTo>
                      <a:pt x="457" y="96"/>
                    </a:lnTo>
                    <a:lnTo>
                      <a:pt x="440" y="83"/>
                    </a:lnTo>
                    <a:lnTo>
                      <a:pt x="433" y="78"/>
                    </a:lnTo>
                    <a:lnTo>
                      <a:pt x="422" y="71"/>
                    </a:lnTo>
                    <a:lnTo>
                      <a:pt x="405" y="63"/>
                    </a:lnTo>
                    <a:lnTo>
                      <a:pt x="397" y="59"/>
                    </a:lnTo>
                    <a:lnTo>
                      <a:pt x="388" y="55"/>
                    </a:lnTo>
                    <a:lnTo>
                      <a:pt x="370" y="47"/>
                    </a:lnTo>
                    <a:lnTo>
                      <a:pt x="353" y="41"/>
                    </a:lnTo>
                    <a:lnTo>
                      <a:pt x="350" y="40"/>
                    </a:lnTo>
                    <a:lnTo>
                      <a:pt x="335" y="34"/>
                    </a:lnTo>
                    <a:lnTo>
                      <a:pt x="318" y="28"/>
                    </a:lnTo>
                    <a:lnTo>
                      <a:pt x="301" y="23"/>
                    </a:lnTo>
                    <a:lnTo>
                      <a:pt x="290" y="21"/>
                    </a:lnTo>
                    <a:lnTo>
                      <a:pt x="283" y="19"/>
                    </a:lnTo>
                    <a:lnTo>
                      <a:pt x="266" y="14"/>
                    </a:lnTo>
                    <a:lnTo>
                      <a:pt x="248" y="10"/>
                    </a:lnTo>
                    <a:lnTo>
                      <a:pt x="231" y="6"/>
                    </a:lnTo>
                    <a:lnTo>
                      <a:pt x="214" y="2"/>
                    </a:lnTo>
                    <a:lnTo>
                      <a:pt x="207" y="1"/>
                    </a:lnTo>
                    <a:lnTo>
                      <a:pt x="196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1" y="10"/>
                    </a:lnTo>
                    <a:lnTo>
                      <a:pt x="144" y="15"/>
                    </a:lnTo>
                    <a:lnTo>
                      <a:pt x="127" y="20"/>
                    </a:lnTo>
                    <a:lnTo>
                      <a:pt x="115" y="21"/>
                    </a:lnTo>
                    <a:lnTo>
                      <a:pt x="109" y="21"/>
                    </a:lnTo>
                    <a:lnTo>
                      <a:pt x="92" y="22"/>
                    </a:lnTo>
                    <a:lnTo>
                      <a:pt x="74" y="30"/>
                    </a:lnTo>
                    <a:lnTo>
                      <a:pt x="60" y="40"/>
                    </a:lnTo>
                    <a:lnTo>
                      <a:pt x="57" y="42"/>
                    </a:lnTo>
                    <a:lnTo>
                      <a:pt x="40" y="55"/>
                    </a:lnTo>
                    <a:lnTo>
                      <a:pt x="34" y="59"/>
                    </a:lnTo>
                    <a:lnTo>
                      <a:pt x="22" y="68"/>
                    </a:lnTo>
                    <a:lnTo>
                      <a:pt x="8" y="78"/>
                    </a:lnTo>
                    <a:lnTo>
                      <a:pt x="5" y="81"/>
                    </a:lnTo>
                    <a:lnTo>
                      <a:pt x="0" y="84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73" name="Freeform 41"/>
              <p:cNvSpPr>
                <a:spLocks/>
              </p:cNvSpPr>
              <p:nvPr/>
            </p:nvSpPr>
            <p:spPr bwMode="auto">
              <a:xfrm>
                <a:off x="1074" y="935"/>
                <a:ext cx="642" cy="340"/>
              </a:xfrm>
              <a:custGeom>
                <a:avLst/>
                <a:gdLst/>
                <a:ahLst/>
                <a:cxnLst>
                  <a:cxn ang="0">
                    <a:pos x="642" y="340"/>
                  </a:cxn>
                  <a:cxn ang="0">
                    <a:pos x="635" y="332"/>
                  </a:cxn>
                  <a:cxn ang="0">
                    <a:pos x="624" y="319"/>
                  </a:cxn>
                  <a:cxn ang="0">
                    <a:pos x="619" y="312"/>
                  </a:cxn>
                  <a:cxn ang="0">
                    <a:pos x="607" y="298"/>
                  </a:cxn>
                  <a:cxn ang="0">
                    <a:pos x="602" y="293"/>
                  </a:cxn>
                  <a:cxn ang="0">
                    <a:pos x="589" y="277"/>
                  </a:cxn>
                  <a:cxn ang="0">
                    <a:pos x="586" y="274"/>
                  </a:cxn>
                  <a:cxn ang="0">
                    <a:pos x="572" y="256"/>
                  </a:cxn>
                  <a:cxn ang="0">
                    <a:pos x="570" y="254"/>
                  </a:cxn>
                  <a:cxn ang="0">
                    <a:pos x="555" y="239"/>
                  </a:cxn>
                  <a:cxn ang="0">
                    <a:pos x="550" y="235"/>
                  </a:cxn>
                  <a:cxn ang="0">
                    <a:pos x="537" y="226"/>
                  </a:cxn>
                  <a:cxn ang="0">
                    <a:pos x="524" y="216"/>
                  </a:cxn>
                  <a:cxn ang="0">
                    <a:pos x="520" y="212"/>
                  </a:cxn>
                  <a:cxn ang="0">
                    <a:pos x="502" y="200"/>
                  </a:cxn>
                  <a:cxn ang="0">
                    <a:pos x="498" y="197"/>
                  </a:cxn>
                  <a:cxn ang="0">
                    <a:pos x="485" y="187"/>
                  </a:cxn>
                  <a:cxn ang="0">
                    <a:pos x="471" y="177"/>
                  </a:cxn>
                  <a:cxn ang="0">
                    <a:pos x="468" y="175"/>
                  </a:cxn>
                  <a:cxn ang="0">
                    <a:pos x="450" y="162"/>
                  </a:cxn>
                  <a:cxn ang="0">
                    <a:pos x="444" y="158"/>
                  </a:cxn>
                  <a:cxn ang="0">
                    <a:pos x="433" y="149"/>
                  </a:cxn>
                  <a:cxn ang="0">
                    <a:pos x="419" y="139"/>
                  </a:cxn>
                  <a:cxn ang="0">
                    <a:pos x="415" y="136"/>
                  </a:cxn>
                  <a:cxn ang="0">
                    <a:pos x="398" y="123"/>
                  </a:cxn>
                  <a:cxn ang="0">
                    <a:pos x="393" y="119"/>
                  </a:cxn>
                  <a:cxn ang="0">
                    <a:pos x="381" y="110"/>
                  </a:cxn>
                  <a:cxn ang="0">
                    <a:pos x="367" y="100"/>
                  </a:cxn>
                  <a:cxn ang="0">
                    <a:pos x="363" y="97"/>
                  </a:cxn>
                  <a:cxn ang="0">
                    <a:pos x="346" y="84"/>
                  </a:cxn>
                  <a:cxn ang="0">
                    <a:pos x="341" y="81"/>
                  </a:cxn>
                  <a:cxn ang="0">
                    <a:pos x="328" y="72"/>
                  </a:cxn>
                  <a:cxn ang="0">
                    <a:pos x="311" y="64"/>
                  </a:cxn>
                  <a:cxn ang="0">
                    <a:pos x="306" y="62"/>
                  </a:cxn>
                  <a:cxn ang="0">
                    <a:pos x="294" y="56"/>
                  </a:cxn>
                  <a:cxn ang="0">
                    <a:pos x="276" y="47"/>
                  </a:cxn>
                  <a:cxn ang="0">
                    <a:pos x="266" y="42"/>
                  </a:cxn>
                  <a:cxn ang="0">
                    <a:pos x="259" y="39"/>
                  </a:cxn>
                  <a:cxn ang="0">
                    <a:pos x="241" y="30"/>
                  </a:cxn>
                  <a:cxn ang="0">
                    <a:pos x="226" y="23"/>
                  </a:cxn>
                  <a:cxn ang="0">
                    <a:pos x="224" y="22"/>
                  </a:cxn>
                  <a:cxn ang="0">
                    <a:pos x="207" y="18"/>
                  </a:cxn>
                  <a:cxn ang="0">
                    <a:pos x="189" y="15"/>
                  </a:cxn>
                  <a:cxn ang="0">
                    <a:pos x="172" y="12"/>
                  </a:cxn>
                  <a:cxn ang="0">
                    <a:pos x="154" y="8"/>
                  </a:cxn>
                  <a:cxn ang="0">
                    <a:pos x="137" y="5"/>
                  </a:cxn>
                  <a:cxn ang="0">
                    <a:pos x="130" y="4"/>
                  </a:cxn>
                  <a:cxn ang="0">
                    <a:pos x="120" y="2"/>
                  </a:cxn>
                  <a:cxn ang="0">
                    <a:pos x="102" y="0"/>
                  </a:cxn>
                  <a:cxn ang="0">
                    <a:pos x="85" y="3"/>
                  </a:cxn>
                  <a:cxn ang="0">
                    <a:pos x="81" y="4"/>
                  </a:cxn>
                  <a:cxn ang="0">
                    <a:pos x="67" y="7"/>
                  </a:cxn>
                  <a:cxn ang="0">
                    <a:pos x="50" y="10"/>
                  </a:cxn>
                  <a:cxn ang="0">
                    <a:pos x="33" y="14"/>
                  </a:cxn>
                  <a:cxn ang="0">
                    <a:pos x="15" y="18"/>
                  </a:cxn>
                  <a:cxn ang="0">
                    <a:pos x="0" y="21"/>
                  </a:cxn>
                </a:cxnLst>
                <a:rect l="0" t="0" r="r" b="b"/>
                <a:pathLst>
                  <a:path w="642" h="340">
                    <a:moveTo>
                      <a:pt x="642" y="340"/>
                    </a:moveTo>
                    <a:lnTo>
                      <a:pt x="635" y="332"/>
                    </a:lnTo>
                    <a:lnTo>
                      <a:pt x="624" y="319"/>
                    </a:lnTo>
                    <a:lnTo>
                      <a:pt x="619" y="312"/>
                    </a:lnTo>
                    <a:lnTo>
                      <a:pt x="607" y="298"/>
                    </a:lnTo>
                    <a:lnTo>
                      <a:pt x="602" y="293"/>
                    </a:lnTo>
                    <a:lnTo>
                      <a:pt x="589" y="277"/>
                    </a:lnTo>
                    <a:lnTo>
                      <a:pt x="586" y="274"/>
                    </a:lnTo>
                    <a:lnTo>
                      <a:pt x="572" y="256"/>
                    </a:lnTo>
                    <a:lnTo>
                      <a:pt x="570" y="254"/>
                    </a:lnTo>
                    <a:lnTo>
                      <a:pt x="555" y="239"/>
                    </a:lnTo>
                    <a:lnTo>
                      <a:pt x="550" y="235"/>
                    </a:lnTo>
                    <a:lnTo>
                      <a:pt x="537" y="226"/>
                    </a:lnTo>
                    <a:lnTo>
                      <a:pt x="524" y="216"/>
                    </a:lnTo>
                    <a:lnTo>
                      <a:pt x="520" y="212"/>
                    </a:lnTo>
                    <a:lnTo>
                      <a:pt x="502" y="200"/>
                    </a:lnTo>
                    <a:lnTo>
                      <a:pt x="498" y="197"/>
                    </a:lnTo>
                    <a:lnTo>
                      <a:pt x="485" y="187"/>
                    </a:lnTo>
                    <a:lnTo>
                      <a:pt x="471" y="177"/>
                    </a:lnTo>
                    <a:lnTo>
                      <a:pt x="468" y="175"/>
                    </a:lnTo>
                    <a:lnTo>
                      <a:pt x="450" y="162"/>
                    </a:lnTo>
                    <a:lnTo>
                      <a:pt x="444" y="158"/>
                    </a:lnTo>
                    <a:lnTo>
                      <a:pt x="433" y="149"/>
                    </a:lnTo>
                    <a:lnTo>
                      <a:pt x="419" y="139"/>
                    </a:lnTo>
                    <a:lnTo>
                      <a:pt x="415" y="136"/>
                    </a:lnTo>
                    <a:lnTo>
                      <a:pt x="398" y="123"/>
                    </a:lnTo>
                    <a:lnTo>
                      <a:pt x="393" y="119"/>
                    </a:lnTo>
                    <a:lnTo>
                      <a:pt x="381" y="110"/>
                    </a:lnTo>
                    <a:lnTo>
                      <a:pt x="367" y="100"/>
                    </a:lnTo>
                    <a:lnTo>
                      <a:pt x="363" y="97"/>
                    </a:lnTo>
                    <a:lnTo>
                      <a:pt x="346" y="84"/>
                    </a:lnTo>
                    <a:lnTo>
                      <a:pt x="341" y="81"/>
                    </a:lnTo>
                    <a:lnTo>
                      <a:pt x="328" y="72"/>
                    </a:lnTo>
                    <a:lnTo>
                      <a:pt x="311" y="64"/>
                    </a:lnTo>
                    <a:lnTo>
                      <a:pt x="306" y="62"/>
                    </a:lnTo>
                    <a:lnTo>
                      <a:pt x="294" y="56"/>
                    </a:lnTo>
                    <a:lnTo>
                      <a:pt x="276" y="47"/>
                    </a:lnTo>
                    <a:lnTo>
                      <a:pt x="266" y="42"/>
                    </a:lnTo>
                    <a:lnTo>
                      <a:pt x="259" y="39"/>
                    </a:lnTo>
                    <a:lnTo>
                      <a:pt x="241" y="30"/>
                    </a:lnTo>
                    <a:lnTo>
                      <a:pt x="226" y="23"/>
                    </a:lnTo>
                    <a:lnTo>
                      <a:pt x="224" y="22"/>
                    </a:lnTo>
                    <a:lnTo>
                      <a:pt x="207" y="18"/>
                    </a:lnTo>
                    <a:lnTo>
                      <a:pt x="189" y="15"/>
                    </a:lnTo>
                    <a:lnTo>
                      <a:pt x="172" y="12"/>
                    </a:lnTo>
                    <a:lnTo>
                      <a:pt x="154" y="8"/>
                    </a:lnTo>
                    <a:lnTo>
                      <a:pt x="137" y="5"/>
                    </a:lnTo>
                    <a:lnTo>
                      <a:pt x="130" y="4"/>
                    </a:lnTo>
                    <a:lnTo>
                      <a:pt x="120" y="2"/>
                    </a:lnTo>
                    <a:lnTo>
                      <a:pt x="102" y="0"/>
                    </a:lnTo>
                    <a:lnTo>
                      <a:pt x="85" y="3"/>
                    </a:lnTo>
                    <a:lnTo>
                      <a:pt x="81" y="4"/>
                    </a:lnTo>
                    <a:lnTo>
                      <a:pt x="67" y="7"/>
                    </a:lnTo>
                    <a:lnTo>
                      <a:pt x="50" y="10"/>
                    </a:lnTo>
                    <a:lnTo>
                      <a:pt x="33" y="14"/>
                    </a:lnTo>
                    <a:lnTo>
                      <a:pt x="15" y="18"/>
                    </a:lnTo>
                    <a:lnTo>
                      <a:pt x="0" y="21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74" name="Freeform 42"/>
              <p:cNvSpPr>
                <a:spLocks/>
              </p:cNvSpPr>
              <p:nvPr/>
            </p:nvSpPr>
            <p:spPr bwMode="auto">
              <a:xfrm>
                <a:off x="1110" y="904"/>
                <a:ext cx="571" cy="295"/>
              </a:xfrm>
              <a:custGeom>
                <a:avLst/>
                <a:gdLst/>
                <a:ahLst/>
                <a:cxnLst>
                  <a:cxn ang="0">
                    <a:pos x="571" y="295"/>
                  </a:cxn>
                  <a:cxn ang="0">
                    <a:pos x="563" y="285"/>
                  </a:cxn>
                  <a:cxn ang="0">
                    <a:pos x="553" y="274"/>
                  </a:cxn>
                  <a:cxn ang="0">
                    <a:pos x="547" y="266"/>
                  </a:cxn>
                  <a:cxn ang="0">
                    <a:pos x="536" y="253"/>
                  </a:cxn>
                  <a:cxn ang="0">
                    <a:pos x="529" y="247"/>
                  </a:cxn>
                  <a:cxn ang="0">
                    <a:pos x="519" y="236"/>
                  </a:cxn>
                  <a:cxn ang="0">
                    <a:pos x="508" y="228"/>
                  </a:cxn>
                  <a:cxn ang="0">
                    <a:pos x="501" y="223"/>
                  </a:cxn>
                  <a:cxn ang="0">
                    <a:pos x="484" y="209"/>
                  </a:cxn>
                  <a:cxn ang="0">
                    <a:pos x="482" y="208"/>
                  </a:cxn>
                  <a:cxn ang="0">
                    <a:pos x="466" y="196"/>
                  </a:cxn>
                  <a:cxn ang="0">
                    <a:pos x="457" y="189"/>
                  </a:cxn>
                  <a:cxn ang="0">
                    <a:pos x="449" y="183"/>
                  </a:cxn>
                  <a:cxn ang="0">
                    <a:pos x="432" y="170"/>
                  </a:cxn>
                  <a:cxn ang="0">
                    <a:pos x="431" y="170"/>
                  </a:cxn>
                  <a:cxn ang="0">
                    <a:pos x="414" y="156"/>
                  </a:cxn>
                  <a:cxn ang="0">
                    <a:pos x="407" y="150"/>
                  </a:cxn>
                  <a:cxn ang="0">
                    <a:pos x="397" y="143"/>
                  </a:cxn>
                  <a:cxn ang="0">
                    <a:pos x="382" y="131"/>
                  </a:cxn>
                  <a:cxn ang="0">
                    <a:pos x="379" y="129"/>
                  </a:cxn>
                  <a:cxn ang="0">
                    <a:pos x="362" y="115"/>
                  </a:cxn>
                  <a:cxn ang="0">
                    <a:pos x="358" y="112"/>
                  </a:cxn>
                  <a:cxn ang="0">
                    <a:pos x="345" y="102"/>
                  </a:cxn>
                  <a:cxn ang="0">
                    <a:pos x="332" y="93"/>
                  </a:cxn>
                  <a:cxn ang="0">
                    <a:pos x="327" y="89"/>
                  </a:cxn>
                  <a:cxn ang="0">
                    <a:pos x="310" y="75"/>
                  </a:cxn>
                  <a:cxn ang="0">
                    <a:pos x="306" y="73"/>
                  </a:cxn>
                  <a:cxn ang="0">
                    <a:pos x="292" y="64"/>
                  </a:cxn>
                  <a:cxn ang="0">
                    <a:pos x="275" y="55"/>
                  </a:cxn>
                  <a:cxn ang="0">
                    <a:pos x="272" y="54"/>
                  </a:cxn>
                  <a:cxn ang="0">
                    <a:pos x="258" y="48"/>
                  </a:cxn>
                  <a:cxn ang="0">
                    <a:pos x="240" y="41"/>
                  </a:cxn>
                  <a:cxn ang="0">
                    <a:pos x="224" y="35"/>
                  </a:cxn>
                  <a:cxn ang="0">
                    <a:pos x="223" y="34"/>
                  </a:cxn>
                  <a:cxn ang="0">
                    <a:pos x="205" y="28"/>
                  </a:cxn>
                  <a:cxn ang="0">
                    <a:pos x="188" y="22"/>
                  </a:cxn>
                  <a:cxn ang="0">
                    <a:pos x="171" y="17"/>
                  </a:cxn>
                  <a:cxn ang="0">
                    <a:pos x="163" y="15"/>
                  </a:cxn>
                  <a:cxn ang="0">
                    <a:pos x="153" y="13"/>
                  </a:cxn>
                  <a:cxn ang="0">
                    <a:pos x="136" y="10"/>
                  </a:cxn>
                  <a:cxn ang="0">
                    <a:pos x="118" y="7"/>
                  </a:cxn>
                  <a:cxn ang="0">
                    <a:pos x="101" y="4"/>
                  </a:cxn>
                  <a:cxn ang="0">
                    <a:pos x="84" y="2"/>
                  </a:cxn>
                  <a:cxn ang="0">
                    <a:pos x="66" y="0"/>
                  </a:cxn>
                  <a:cxn ang="0">
                    <a:pos x="49" y="3"/>
                  </a:cxn>
                  <a:cxn ang="0">
                    <a:pos x="31" y="6"/>
                  </a:cxn>
                  <a:cxn ang="0">
                    <a:pos x="14" y="9"/>
                  </a:cxn>
                  <a:cxn ang="0">
                    <a:pos x="0" y="11"/>
                  </a:cxn>
                </a:cxnLst>
                <a:rect l="0" t="0" r="r" b="b"/>
                <a:pathLst>
                  <a:path w="571" h="295">
                    <a:moveTo>
                      <a:pt x="571" y="295"/>
                    </a:moveTo>
                    <a:lnTo>
                      <a:pt x="563" y="285"/>
                    </a:lnTo>
                    <a:lnTo>
                      <a:pt x="553" y="274"/>
                    </a:lnTo>
                    <a:lnTo>
                      <a:pt x="547" y="266"/>
                    </a:lnTo>
                    <a:lnTo>
                      <a:pt x="536" y="253"/>
                    </a:lnTo>
                    <a:lnTo>
                      <a:pt x="529" y="247"/>
                    </a:lnTo>
                    <a:lnTo>
                      <a:pt x="519" y="236"/>
                    </a:lnTo>
                    <a:lnTo>
                      <a:pt x="508" y="228"/>
                    </a:lnTo>
                    <a:lnTo>
                      <a:pt x="501" y="223"/>
                    </a:lnTo>
                    <a:lnTo>
                      <a:pt x="484" y="209"/>
                    </a:lnTo>
                    <a:lnTo>
                      <a:pt x="482" y="208"/>
                    </a:lnTo>
                    <a:lnTo>
                      <a:pt x="466" y="196"/>
                    </a:lnTo>
                    <a:lnTo>
                      <a:pt x="457" y="189"/>
                    </a:lnTo>
                    <a:lnTo>
                      <a:pt x="449" y="183"/>
                    </a:lnTo>
                    <a:lnTo>
                      <a:pt x="432" y="170"/>
                    </a:lnTo>
                    <a:lnTo>
                      <a:pt x="431" y="170"/>
                    </a:lnTo>
                    <a:lnTo>
                      <a:pt x="414" y="156"/>
                    </a:lnTo>
                    <a:lnTo>
                      <a:pt x="407" y="150"/>
                    </a:lnTo>
                    <a:lnTo>
                      <a:pt x="397" y="143"/>
                    </a:lnTo>
                    <a:lnTo>
                      <a:pt x="382" y="131"/>
                    </a:lnTo>
                    <a:lnTo>
                      <a:pt x="379" y="129"/>
                    </a:lnTo>
                    <a:lnTo>
                      <a:pt x="362" y="115"/>
                    </a:lnTo>
                    <a:lnTo>
                      <a:pt x="358" y="112"/>
                    </a:lnTo>
                    <a:lnTo>
                      <a:pt x="345" y="102"/>
                    </a:lnTo>
                    <a:lnTo>
                      <a:pt x="332" y="93"/>
                    </a:lnTo>
                    <a:lnTo>
                      <a:pt x="327" y="89"/>
                    </a:lnTo>
                    <a:lnTo>
                      <a:pt x="310" y="75"/>
                    </a:lnTo>
                    <a:lnTo>
                      <a:pt x="306" y="73"/>
                    </a:lnTo>
                    <a:lnTo>
                      <a:pt x="292" y="64"/>
                    </a:lnTo>
                    <a:lnTo>
                      <a:pt x="275" y="55"/>
                    </a:lnTo>
                    <a:lnTo>
                      <a:pt x="272" y="54"/>
                    </a:lnTo>
                    <a:lnTo>
                      <a:pt x="258" y="48"/>
                    </a:lnTo>
                    <a:lnTo>
                      <a:pt x="240" y="41"/>
                    </a:lnTo>
                    <a:lnTo>
                      <a:pt x="224" y="35"/>
                    </a:lnTo>
                    <a:lnTo>
                      <a:pt x="223" y="34"/>
                    </a:lnTo>
                    <a:lnTo>
                      <a:pt x="205" y="28"/>
                    </a:lnTo>
                    <a:lnTo>
                      <a:pt x="188" y="22"/>
                    </a:lnTo>
                    <a:lnTo>
                      <a:pt x="171" y="17"/>
                    </a:lnTo>
                    <a:lnTo>
                      <a:pt x="163" y="15"/>
                    </a:lnTo>
                    <a:lnTo>
                      <a:pt x="153" y="13"/>
                    </a:lnTo>
                    <a:lnTo>
                      <a:pt x="136" y="10"/>
                    </a:lnTo>
                    <a:lnTo>
                      <a:pt x="118" y="7"/>
                    </a:lnTo>
                    <a:lnTo>
                      <a:pt x="101" y="4"/>
                    </a:lnTo>
                    <a:lnTo>
                      <a:pt x="84" y="2"/>
                    </a:lnTo>
                    <a:lnTo>
                      <a:pt x="66" y="0"/>
                    </a:lnTo>
                    <a:lnTo>
                      <a:pt x="49" y="3"/>
                    </a:lnTo>
                    <a:lnTo>
                      <a:pt x="31" y="6"/>
                    </a:lnTo>
                    <a:lnTo>
                      <a:pt x="14" y="9"/>
                    </a:lnTo>
                    <a:lnTo>
                      <a:pt x="0" y="11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75" name="Freeform 43"/>
              <p:cNvSpPr>
                <a:spLocks/>
              </p:cNvSpPr>
              <p:nvPr/>
            </p:nvSpPr>
            <p:spPr bwMode="auto">
              <a:xfrm>
                <a:off x="1144" y="872"/>
                <a:ext cx="502" cy="251"/>
              </a:xfrm>
              <a:custGeom>
                <a:avLst/>
                <a:gdLst/>
                <a:ahLst/>
                <a:cxnLst>
                  <a:cxn ang="0">
                    <a:pos x="502" y="251"/>
                  </a:cxn>
                  <a:cxn ang="0">
                    <a:pos x="491" y="240"/>
                  </a:cxn>
                  <a:cxn ang="0">
                    <a:pos x="485" y="234"/>
                  </a:cxn>
                  <a:cxn ang="0">
                    <a:pos x="468" y="221"/>
                  </a:cxn>
                  <a:cxn ang="0">
                    <a:pos x="467" y="221"/>
                  </a:cxn>
                  <a:cxn ang="0">
                    <a:pos x="450" y="207"/>
                  </a:cxn>
                  <a:cxn ang="0">
                    <a:pos x="442" y="202"/>
                  </a:cxn>
                  <a:cxn ang="0">
                    <a:pos x="432" y="194"/>
                  </a:cxn>
                  <a:cxn ang="0">
                    <a:pos x="417" y="182"/>
                  </a:cxn>
                  <a:cxn ang="0">
                    <a:pos x="415" y="181"/>
                  </a:cxn>
                  <a:cxn ang="0">
                    <a:pos x="398" y="167"/>
                  </a:cxn>
                  <a:cxn ang="0">
                    <a:pos x="393" y="163"/>
                  </a:cxn>
                  <a:cxn ang="0">
                    <a:pos x="380" y="153"/>
                  </a:cxn>
                  <a:cxn ang="0">
                    <a:pos x="368" y="144"/>
                  </a:cxn>
                  <a:cxn ang="0">
                    <a:pos x="363" y="140"/>
                  </a:cxn>
                  <a:cxn ang="0">
                    <a:pos x="345" y="126"/>
                  </a:cxn>
                  <a:cxn ang="0">
                    <a:pos x="344" y="125"/>
                  </a:cxn>
                  <a:cxn ang="0">
                    <a:pos x="328" y="112"/>
                  </a:cxn>
                  <a:cxn ang="0">
                    <a:pos x="319" y="105"/>
                  </a:cxn>
                  <a:cxn ang="0">
                    <a:pos x="311" y="98"/>
                  </a:cxn>
                  <a:cxn ang="0">
                    <a:pos x="295" y="86"/>
                  </a:cxn>
                  <a:cxn ang="0">
                    <a:pos x="293" y="85"/>
                  </a:cxn>
                  <a:cxn ang="0">
                    <a:pos x="276" y="74"/>
                  </a:cxn>
                  <a:cxn ang="0">
                    <a:pos x="263" y="67"/>
                  </a:cxn>
                  <a:cxn ang="0">
                    <a:pos x="258" y="64"/>
                  </a:cxn>
                  <a:cxn ang="0">
                    <a:pos x="241" y="57"/>
                  </a:cxn>
                  <a:cxn ang="0">
                    <a:pos x="224" y="50"/>
                  </a:cxn>
                  <a:cxn ang="0">
                    <a:pos x="217" y="47"/>
                  </a:cxn>
                  <a:cxn ang="0">
                    <a:pos x="206" y="44"/>
                  </a:cxn>
                  <a:cxn ang="0">
                    <a:pos x="189" y="37"/>
                  </a:cxn>
                  <a:cxn ang="0">
                    <a:pos x="171" y="31"/>
                  </a:cxn>
                  <a:cxn ang="0">
                    <a:pos x="163" y="28"/>
                  </a:cxn>
                  <a:cxn ang="0">
                    <a:pos x="154" y="25"/>
                  </a:cxn>
                  <a:cxn ang="0">
                    <a:pos x="137" y="20"/>
                  </a:cxn>
                  <a:cxn ang="0">
                    <a:pos x="119" y="16"/>
                  </a:cxn>
                  <a:cxn ang="0">
                    <a:pos x="102" y="12"/>
                  </a:cxn>
                  <a:cxn ang="0">
                    <a:pos x="88" y="9"/>
                  </a:cxn>
                  <a:cxn ang="0">
                    <a:pos x="84" y="8"/>
                  </a:cxn>
                  <a:cxn ang="0">
                    <a:pos x="67" y="5"/>
                  </a:cxn>
                  <a:cxn ang="0">
                    <a:pos x="50" y="2"/>
                  </a:cxn>
                  <a:cxn ang="0">
                    <a:pos x="32" y="0"/>
                  </a:cxn>
                  <a:cxn ang="0">
                    <a:pos x="15" y="3"/>
                  </a:cxn>
                  <a:cxn ang="0">
                    <a:pos x="0" y="6"/>
                  </a:cxn>
                </a:cxnLst>
                <a:rect l="0" t="0" r="r" b="b"/>
                <a:pathLst>
                  <a:path w="502" h="251">
                    <a:moveTo>
                      <a:pt x="502" y="251"/>
                    </a:moveTo>
                    <a:lnTo>
                      <a:pt x="491" y="240"/>
                    </a:lnTo>
                    <a:lnTo>
                      <a:pt x="485" y="234"/>
                    </a:lnTo>
                    <a:lnTo>
                      <a:pt x="468" y="221"/>
                    </a:lnTo>
                    <a:lnTo>
                      <a:pt x="467" y="221"/>
                    </a:lnTo>
                    <a:lnTo>
                      <a:pt x="450" y="207"/>
                    </a:lnTo>
                    <a:lnTo>
                      <a:pt x="442" y="202"/>
                    </a:lnTo>
                    <a:lnTo>
                      <a:pt x="432" y="194"/>
                    </a:lnTo>
                    <a:lnTo>
                      <a:pt x="417" y="182"/>
                    </a:lnTo>
                    <a:lnTo>
                      <a:pt x="415" y="181"/>
                    </a:lnTo>
                    <a:lnTo>
                      <a:pt x="398" y="167"/>
                    </a:lnTo>
                    <a:lnTo>
                      <a:pt x="393" y="163"/>
                    </a:lnTo>
                    <a:lnTo>
                      <a:pt x="380" y="153"/>
                    </a:lnTo>
                    <a:lnTo>
                      <a:pt x="368" y="144"/>
                    </a:lnTo>
                    <a:lnTo>
                      <a:pt x="363" y="140"/>
                    </a:lnTo>
                    <a:lnTo>
                      <a:pt x="345" y="126"/>
                    </a:lnTo>
                    <a:lnTo>
                      <a:pt x="344" y="125"/>
                    </a:lnTo>
                    <a:lnTo>
                      <a:pt x="328" y="112"/>
                    </a:lnTo>
                    <a:lnTo>
                      <a:pt x="319" y="105"/>
                    </a:lnTo>
                    <a:lnTo>
                      <a:pt x="311" y="98"/>
                    </a:lnTo>
                    <a:lnTo>
                      <a:pt x="295" y="86"/>
                    </a:lnTo>
                    <a:lnTo>
                      <a:pt x="293" y="85"/>
                    </a:lnTo>
                    <a:lnTo>
                      <a:pt x="276" y="74"/>
                    </a:lnTo>
                    <a:lnTo>
                      <a:pt x="263" y="67"/>
                    </a:lnTo>
                    <a:lnTo>
                      <a:pt x="258" y="64"/>
                    </a:lnTo>
                    <a:lnTo>
                      <a:pt x="241" y="57"/>
                    </a:lnTo>
                    <a:lnTo>
                      <a:pt x="224" y="50"/>
                    </a:lnTo>
                    <a:lnTo>
                      <a:pt x="217" y="47"/>
                    </a:lnTo>
                    <a:lnTo>
                      <a:pt x="206" y="44"/>
                    </a:lnTo>
                    <a:lnTo>
                      <a:pt x="189" y="37"/>
                    </a:lnTo>
                    <a:lnTo>
                      <a:pt x="171" y="31"/>
                    </a:lnTo>
                    <a:lnTo>
                      <a:pt x="163" y="28"/>
                    </a:lnTo>
                    <a:lnTo>
                      <a:pt x="154" y="25"/>
                    </a:lnTo>
                    <a:lnTo>
                      <a:pt x="137" y="20"/>
                    </a:lnTo>
                    <a:lnTo>
                      <a:pt x="119" y="16"/>
                    </a:lnTo>
                    <a:lnTo>
                      <a:pt x="102" y="12"/>
                    </a:lnTo>
                    <a:lnTo>
                      <a:pt x="88" y="9"/>
                    </a:lnTo>
                    <a:lnTo>
                      <a:pt x="84" y="8"/>
                    </a:lnTo>
                    <a:lnTo>
                      <a:pt x="67" y="5"/>
                    </a:lnTo>
                    <a:lnTo>
                      <a:pt x="50" y="2"/>
                    </a:lnTo>
                    <a:lnTo>
                      <a:pt x="32" y="0"/>
                    </a:lnTo>
                    <a:lnTo>
                      <a:pt x="15" y="3"/>
                    </a:lnTo>
                    <a:lnTo>
                      <a:pt x="0" y="6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76" name="Freeform 44"/>
              <p:cNvSpPr>
                <a:spLocks/>
              </p:cNvSpPr>
              <p:nvPr/>
            </p:nvSpPr>
            <p:spPr bwMode="auto">
              <a:xfrm>
                <a:off x="1177" y="841"/>
                <a:ext cx="446" cy="226"/>
              </a:xfrm>
              <a:custGeom>
                <a:avLst/>
                <a:gdLst/>
                <a:ahLst/>
                <a:cxnLst>
                  <a:cxn ang="0">
                    <a:pos x="446" y="226"/>
                  </a:cxn>
                  <a:cxn ang="0">
                    <a:pos x="434" y="217"/>
                  </a:cxn>
                  <a:cxn ang="0">
                    <a:pos x="429" y="213"/>
                  </a:cxn>
                  <a:cxn ang="0">
                    <a:pos x="417" y="204"/>
                  </a:cxn>
                  <a:cxn ang="0">
                    <a:pos x="404" y="194"/>
                  </a:cxn>
                  <a:cxn ang="0">
                    <a:pos x="399" y="190"/>
                  </a:cxn>
                  <a:cxn ang="0">
                    <a:pos x="382" y="177"/>
                  </a:cxn>
                  <a:cxn ang="0">
                    <a:pos x="380" y="175"/>
                  </a:cxn>
                  <a:cxn ang="0">
                    <a:pos x="365" y="163"/>
                  </a:cxn>
                  <a:cxn ang="0">
                    <a:pos x="355" y="156"/>
                  </a:cxn>
                  <a:cxn ang="0">
                    <a:pos x="347" y="150"/>
                  </a:cxn>
                  <a:cxn ang="0">
                    <a:pos x="330" y="136"/>
                  </a:cxn>
                  <a:cxn ang="0">
                    <a:pos x="330" y="136"/>
                  </a:cxn>
                  <a:cxn ang="0">
                    <a:pos x="312" y="122"/>
                  </a:cxn>
                  <a:cxn ang="0">
                    <a:pos x="306" y="117"/>
                  </a:cxn>
                  <a:cxn ang="0">
                    <a:pos x="295" y="110"/>
                  </a:cxn>
                  <a:cxn ang="0">
                    <a:pos x="278" y="100"/>
                  </a:cxn>
                  <a:cxn ang="0">
                    <a:pos x="274" y="98"/>
                  </a:cxn>
                  <a:cxn ang="0">
                    <a:pos x="260" y="91"/>
                  </a:cxn>
                  <a:cxn ang="0">
                    <a:pos x="243" y="82"/>
                  </a:cxn>
                  <a:cxn ang="0">
                    <a:pos x="237" y="78"/>
                  </a:cxn>
                  <a:cxn ang="0">
                    <a:pos x="225" y="73"/>
                  </a:cxn>
                  <a:cxn ang="0">
                    <a:pos x="208" y="64"/>
                  </a:cxn>
                  <a:cxn ang="0">
                    <a:pos x="199" y="59"/>
                  </a:cxn>
                  <a:cxn ang="0">
                    <a:pos x="191" y="55"/>
                  </a:cxn>
                  <a:cxn ang="0">
                    <a:pos x="173" y="47"/>
                  </a:cxn>
                  <a:cxn ang="0">
                    <a:pos x="157" y="40"/>
                  </a:cxn>
                  <a:cxn ang="0">
                    <a:pos x="156" y="39"/>
                  </a:cxn>
                  <a:cxn ang="0">
                    <a:pos x="138" y="33"/>
                  </a:cxn>
                  <a:cxn ang="0">
                    <a:pos x="121" y="27"/>
                  </a:cxn>
                  <a:cxn ang="0">
                    <a:pos x="104" y="22"/>
                  </a:cxn>
                  <a:cxn ang="0">
                    <a:pos x="96" y="20"/>
                  </a:cxn>
                  <a:cxn ang="0">
                    <a:pos x="86" y="18"/>
                  </a:cxn>
                  <a:cxn ang="0">
                    <a:pos x="69" y="14"/>
                  </a:cxn>
                  <a:cxn ang="0">
                    <a:pos x="51" y="10"/>
                  </a:cxn>
                  <a:cxn ang="0">
                    <a:pos x="34" y="6"/>
                  </a:cxn>
                  <a:cxn ang="0">
                    <a:pos x="17" y="2"/>
                  </a:cxn>
                  <a:cxn ang="0">
                    <a:pos x="13" y="1"/>
                  </a:cxn>
                  <a:cxn ang="0">
                    <a:pos x="0" y="0"/>
                  </a:cxn>
                </a:cxnLst>
                <a:rect l="0" t="0" r="r" b="b"/>
                <a:pathLst>
                  <a:path w="446" h="226">
                    <a:moveTo>
                      <a:pt x="446" y="226"/>
                    </a:moveTo>
                    <a:lnTo>
                      <a:pt x="434" y="217"/>
                    </a:lnTo>
                    <a:lnTo>
                      <a:pt x="429" y="213"/>
                    </a:lnTo>
                    <a:lnTo>
                      <a:pt x="417" y="204"/>
                    </a:lnTo>
                    <a:lnTo>
                      <a:pt x="404" y="194"/>
                    </a:lnTo>
                    <a:lnTo>
                      <a:pt x="399" y="190"/>
                    </a:lnTo>
                    <a:lnTo>
                      <a:pt x="382" y="177"/>
                    </a:lnTo>
                    <a:lnTo>
                      <a:pt x="380" y="175"/>
                    </a:lnTo>
                    <a:lnTo>
                      <a:pt x="365" y="163"/>
                    </a:lnTo>
                    <a:lnTo>
                      <a:pt x="355" y="156"/>
                    </a:lnTo>
                    <a:lnTo>
                      <a:pt x="347" y="150"/>
                    </a:lnTo>
                    <a:lnTo>
                      <a:pt x="330" y="136"/>
                    </a:lnTo>
                    <a:lnTo>
                      <a:pt x="330" y="136"/>
                    </a:lnTo>
                    <a:lnTo>
                      <a:pt x="312" y="122"/>
                    </a:lnTo>
                    <a:lnTo>
                      <a:pt x="306" y="117"/>
                    </a:lnTo>
                    <a:lnTo>
                      <a:pt x="295" y="110"/>
                    </a:lnTo>
                    <a:lnTo>
                      <a:pt x="278" y="100"/>
                    </a:lnTo>
                    <a:lnTo>
                      <a:pt x="274" y="98"/>
                    </a:lnTo>
                    <a:lnTo>
                      <a:pt x="260" y="91"/>
                    </a:lnTo>
                    <a:lnTo>
                      <a:pt x="243" y="82"/>
                    </a:lnTo>
                    <a:lnTo>
                      <a:pt x="237" y="78"/>
                    </a:lnTo>
                    <a:lnTo>
                      <a:pt x="225" y="73"/>
                    </a:lnTo>
                    <a:lnTo>
                      <a:pt x="208" y="64"/>
                    </a:lnTo>
                    <a:lnTo>
                      <a:pt x="199" y="59"/>
                    </a:lnTo>
                    <a:lnTo>
                      <a:pt x="191" y="55"/>
                    </a:lnTo>
                    <a:lnTo>
                      <a:pt x="173" y="47"/>
                    </a:lnTo>
                    <a:lnTo>
                      <a:pt x="157" y="40"/>
                    </a:lnTo>
                    <a:lnTo>
                      <a:pt x="156" y="39"/>
                    </a:lnTo>
                    <a:lnTo>
                      <a:pt x="138" y="33"/>
                    </a:lnTo>
                    <a:lnTo>
                      <a:pt x="121" y="27"/>
                    </a:lnTo>
                    <a:lnTo>
                      <a:pt x="104" y="22"/>
                    </a:lnTo>
                    <a:lnTo>
                      <a:pt x="96" y="20"/>
                    </a:lnTo>
                    <a:lnTo>
                      <a:pt x="86" y="18"/>
                    </a:lnTo>
                    <a:lnTo>
                      <a:pt x="69" y="14"/>
                    </a:lnTo>
                    <a:lnTo>
                      <a:pt x="51" y="10"/>
                    </a:lnTo>
                    <a:lnTo>
                      <a:pt x="34" y="6"/>
                    </a:lnTo>
                    <a:lnTo>
                      <a:pt x="17" y="2"/>
                    </a:lnTo>
                    <a:lnTo>
                      <a:pt x="13" y="1"/>
                    </a:lnTo>
                    <a:lnTo>
                      <a:pt x="0" y="0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77" name="Freeform 45"/>
              <p:cNvSpPr>
                <a:spLocks/>
              </p:cNvSpPr>
              <p:nvPr/>
            </p:nvSpPr>
            <p:spPr bwMode="auto">
              <a:xfrm>
                <a:off x="1383" y="881"/>
                <a:ext cx="4" cy="2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2" y="1"/>
                    </a:lnTo>
                    <a:lnTo>
                      <a:pt x="0" y="0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78" name="Freeform 46"/>
              <p:cNvSpPr>
                <a:spLocks/>
              </p:cNvSpPr>
              <p:nvPr/>
            </p:nvSpPr>
            <p:spPr bwMode="auto">
              <a:xfrm>
                <a:off x="1346" y="861"/>
                <a:ext cx="8" cy="5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4" y="3"/>
                    </a:lnTo>
                    <a:lnTo>
                      <a:pt x="0" y="0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79" name="Freeform 47"/>
              <p:cNvSpPr>
                <a:spLocks/>
              </p:cNvSpPr>
              <p:nvPr/>
            </p:nvSpPr>
            <p:spPr bwMode="auto">
              <a:xfrm>
                <a:off x="1305" y="842"/>
                <a:ext cx="17" cy="7"/>
              </a:xfrm>
              <a:custGeom>
                <a:avLst/>
                <a:gdLst/>
                <a:ahLst/>
                <a:cxnLst>
                  <a:cxn ang="0">
                    <a:pos x="17" y="7"/>
                  </a:cxn>
                  <a:cxn ang="0">
                    <a:pos x="10" y="4"/>
                  </a:cxn>
                  <a:cxn ang="0">
                    <a:pos x="0" y="0"/>
                  </a:cxn>
                </a:cxnLst>
                <a:rect l="0" t="0" r="r" b="b"/>
                <a:pathLst>
                  <a:path w="17" h="7">
                    <a:moveTo>
                      <a:pt x="17" y="7"/>
                    </a:moveTo>
                    <a:lnTo>
                      <a:pt x="10" y="4"/>
                    </a:lnTo>
                    <a:lnTo>
                      <a:pt x="0" y="0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80" name="Freeform 48"/>
              <p:cNvSpPr>
                <a:spLocks/>
              </p:cNvSpPr>
              <p:nvPr/>
            </p:nvSpPr>
            <p:spPr bwMode="auto">
              <a:xfrm>
                <a:off x="1233" y="823"/>
                <a:ext cx="61" cy="15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48" y="11"/>
                  </a:cxn>
                  <a:cxn ang="0">
                    <a:pos x="30" y="7"/>
                  </a:cxn>
                  <a:cxn ang="0">
                    <a:pos x="13" y="3"/>
                  </a:cxn>
                  <a:cxn ang="0">
                    <a:pos x="0" y="0"/>
                  </a:cxn>
                </a:cxnLst>
                <a:rect l="0" t="0" r="r" b="b"/>
                <a:pathLst>
                  <a:path w="61" h="15">
                    <a:moveTo>
                      <a:pt x="61" y="15"/>
                    </a:moveTo>
                    <a:lnTo>
                      <a:pt x="48" y="11"/>
                    </a:lnTo>
                    <a:lnTo>
                      <a:pt x="30" y="7"/>
                    </a:lnTo>
                    <a:lnTo>
                      <a:pt x="13" y="3"/>
                    </a:lnTo>
                    <a:lnTo>
                      <a:pt x="0" y="0"/>
                    </a:lnTo>
                  </a:path>
                </a:pathLst>
              </a:custGeom>
              <a:noFill/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81" name="Freeform 49"/>
              <p:cNvSpPr>
                <a:spLocks/>
              </p:cNvSpPr>
              <p:nvPr/>
            </p:nvSpPr>
            <p:spPr bwMode="auto">
              <a:xfrm>
                <a:off x="173" y="970"/>
                <a:ext cx="1419" cy="1552"/>
              </a:xfrm>
              <a:custGeom>
                <a:avLst/>
                <a:gdLst/>
                <a:ahLst/>
                <a:cxnLst>
                  <a:cxn ang="0">
                    <a:pos x="0" y="991"/>
                  </a:cxn>
                  <a:cxn ang="0">
                    <a:pos x="880" y="0"/>
                  </a:cxn>
                  <a:cxn ang="0">
                    <a:pos x="852" y="90"/>
                  </a:cxn>
                  <a:cxn ang="0">
                    <a:pos x="845" y="145"/>
                  </a:cxn>
                  <a:cxn ang="0">
                    <a:pos x="845" y="200"/>
                  </a:cxn>
                  <a:cxn ang="0">
                    <a:pos x="860" y="246"/>
                  </a:cxn>
                  <a:cxn ang="0">
                    <a:pos x="892" y="276"/>
                  </a:cxn>
                  <a:cxn ang="0">
                    <a:pos x="914" y="291"/>
                  </a:cxn>
                  <a:cxn ang="0">
                    <a:pos x="939" y="303"/>
                  </a:cxn>
                  <a:cxn ang="0">
                    <a:pos x="987" y="323"/>
                  </a:cxn>
                  <a:cxn ang="0">
                    <a:pos x="1028" y="341"/>
                  </a:cxn>
                  <a:cxn ang="0">
                    <a:pos x="1078" y="361"/>
                  </a:cxn>
                  <a:cxn ang="0">
                    <a:pos x="1120" y="384"/>
                  </a:cxn>
                  <a:cxn ang="0">
                    <a:pos x="1155" y="397"/>
                  </a:cxn>
                  <a:cxn ang="0">
                    <a:pos x="1213" y="415"/>
                  </a:cxn>
                  <a:cxn ang="0">
                    <a:pos x="1268" y="435"/>
                  </a:cxn>
                  <a:cxn ang="0">
                    <a:pos x="1319" y="464"/>
                  </a:cxn>
                  <a:cxn ang="0">
                    <a:pos x="1365" y="529"/>
                  </a:cxn>
                  <a:cxn ang="0">
                    <a:pos x="1380" y="581"/>
                  </a:cxn>
                  <a:cxn ang="0">
                    <a:pos x="1398" y="655"/>
                  </a:cxn>
                  <a:cxn ang="0">
                    <a:pos x="1407" y="720"/>
                  </a:cxn>
                  <a:cxn ang="0">
                    <a:pos x="1414" y="799"/>
                  </a:cxn>
                  <a:cxn ang="0">
                    <a:pos x="1419" y="891"/>
                  </a:cxn>
                  <a:cxn ang="0">
                    <a:pos x="1414" y="970"/>
                  </a:cxn>
                  <a:cxn ang="0">
                    <a:pos x="1405" y="1058"/>
                  </a:cxn>
                  <a:cxn ang="0">
                    <a:pos x="1387" y="1123"/>
                  </a:cxn>
                  <a:cxn ang="0">
                    <a:pos x="1348" y="1206"/>
                  </a:cxn>
                  <a:cxn ang="0">
                    <a:pos x="1301" y="1287"/>
                  </a:cxn>
                  <a:cxn ang="0">
                    <a:pos x="1247" y="1359"/>
                  </a:cxn>
                  <a:cxn ang="0">
                    <a:pos x="1165" y="1433"/>
                  </a:cxn>
                  <a:cxn ang="0">
                    <a:pos x="1079" y="1486"/>
                  </a:cxn>
                  <a:cxn ang="0">
                    <a:pos x="991" y="1529"/>
                  </a:cxn>
                  <a:cxn ang="0">
                    <a:pos x="902" y="1552"/>
                  </a:cxn>
                  <a:cxn ang="0">
                    <a:pos x="791" y="1545"/>
                  </a:cxn>
                  <a:cxn ang="0">
                    <a:pos x="701" y="1522"/>
                  </a:cxn>
                  <a:cxn ang="0">
                    <a:pos x="612" y="1482"/>
                  </a:cxn>
                  <a:cxn ang="0">
                    <a:pos x="516" y="1430"/>
                  </a:cxn>
                  <a:cxn ang="0">
                    <a:pos x="445" y="1377"/>
                  </a:cxn>
                  <a:cxn ang="0">
                    <a:pos x="426" y="1341"/>
                  </a:cxn>
                  <a:cxn ang="0">
                    <a:pos x="392" y="1260"/>
                  </a:cxn>
                  <a:cxn ang="0">
                    <a:pos x="371" y="1125"/>
                  </a:cxn>
                  <a:cxn ang="0">
                    <a:pos x="343" y="1008"/>
                  </a:cxn>
                  <a:cxn ang="0">
                    <a:pos x="303" y="923"/>
                  </a:cxn>
                  <a:cxn ang="0">
                    <a:pos x="262" y="867"/>
                  </a:cxn>
                  <a:cxn ang="0">
                    <a:pos x="229" y="848"/>
                  </a:cxn>
                  <a:cxn ang="0">
                    <a:pos x="189" y="844"/>
                  </a:cxn>
                  <a:cxn ang="0">
                    <a:pos x="120" y="878"/>
                  </a:cxn>
                  <a:cxn ang="0">
                    <a:pos x="40" y="945"/>
                  </a:cxn>
                  <a:cxn ang="0">
                    <a:pos x="41" y="945"/>
                  </a:cxn>
                  <a:cxn ang="0">
                    <a:pos x="0" y="991"/>
                  </a:cxn>
                </a:cxnLst>
                <a:rect l="0" t="0" r="r" b="b"/>
                <a:pathLst>
                  <a:path w="1419" h="1552">
                    <a:moveTo>
                      <a:pt x="0" y="991"/>
                    </a:moveTo>
                    <a:lnTo>
                      <a:pt x="880" y="0"/>
                    </a:lnTo>
                    <a:lnTo>
                      <a:pt x="852" y="90"/>
                    </a:lnTo>
                    <a:lnTo>
                      <a:pt x="845" y="145"/>
                    </a:lnTo>
                    <a:lnTo>
                      <a:pt x="845" y="200"/>
                    </a:lnTo>
                    <a:lnTo>
                      <a:pt x="860" y="246"/>
                    </a:lnTo>
                    <a:lnTo>
                      <a:pt x="892" y="276"/>
                    </a:lnTo>
                    <a:lnTo>
                      <a:pt x="914" y="291"/>
                    </a:lnTo>
                    <a:lnTo>
                      <a:pt x="939" y="303"/>
                    </a:lnTo>
                    <a:lnTo>
                      <a:pt x="987" y="323"/>
                    </a:lnTo>
                    <a:lnTo>
                      <a:pt x="1028" y="341"/>
                    </a:lnTo>
                    <a:lnTo>
                      <a:pt x="1078" y="361"/>
                    </a:lnTo>
                    <a:lnTo>
                      <a:pt x="1120" y="384"/>
                    </a:lnTo>
                    <a:lnTo>
                      <a:pt x="1155" y="397"/>
                    </a:lnTo>
                    <a:lnTo>
                      <a:pt x="1213" y="415"/>
                    </a:lnTo>
                    <a:lnTo>
                      <a:pt x="1268" y="435"/>
                    </a:lnTo>
                    <a:lnTo>
                      <a:pt x="1319" y="464"/>
                    </a:lnTo>
                    <a:lnTo>
                      <a:pt x="1365" y="529"/>
                    </a:lnTo>
                    <a:lnTo>
                      <a:pt x="1380" y="581"/>
                    </a:lnTo>
                    <a:lnTo>
                      <a:pt x="1398" y="655"/>
                    </a:lnTo>
                    <a:lnTo>
                      <a:pt x="1407" y="720"/>
                    </a:lnTo>
                    <a:lnTo>
                      <a:pt x="1414" y="799"/>
                    </a:lnTo>
                    <a:lnTo>
                      <a:pt x="1419" y="891"/>
                    </a:lnTo>
                    <a:lnTo>
                      <a:pt x="1414" y="970"/>
                    </a:lnTo>
                    <a:lnTo>
                      <a:pt x="1405" y="1058"/>
                    </a:lnTo>
                    <a:lnTo>
                      <a:pt x="1387" y="1123"/>
                    </a:lnTo>
                    <a:lnTo>
                      <a:pt x="1348" y="1206"/>
                    </a:lnTo>
                    <a:lnTo>
                      <a:pt x="1301" y="1287"/>
                    </a:lnTo>
                    <a:lnTo>
                      <a:pt x="1247" y="1359"/>
                    </a:lnTo>
                    <a:lnTo>
                      <a:pt x="1165" y="1433"/>
                    </a:lnTo>
                    <a:lnTo>
                      <a:pt x="1079" y="1486"/>
                    </a:lnTo>
                    <a:lnTo>
                      <a:pt x="991" y="1529"/>
                    </a:lnTo>
                    <a:lnTo>
                      <a:pt x="902" y="1552"/>
                    </a:lnTo>
                    <a:lnTo>
                      <a:pt x="791" y="1545"/>
                    </a:lnTo>
                    <a:lnTo>
                      <a:pt x="701" y="1522"/>
                    </a:lnTo>
                    <a:lnTo>
                      <a:pt x="612" y="1482"/>
                    </a:lnTo>
                    <a:lnTo>
                      <a:pt x="516" y="1430"/>
                    </a:lnTo>
                    <a:lnTo>
                      <a:pt x="445" y="1377"/>
                    </a:lnTo>
                    <a:lnTo>
                      <a:pt x="426" y="1341"/>
                    </a:lnTo>
                    <a:lnTo>
                      <a:pt x="392" y="1260"/>
                    </a:lnTo>
                    <a:lnTo>
                      <a:pt x="371" y="1125"/>
                    </a:lnTo>
                    <a:lnTo>
                      <a:pt x="343" y="1008"/>
                    </a:lnTo>
                    <a:lnTo>
                      <a:pt x="303" y="923"/>
                    </a:lnTo>
                    <a:lnTo>
                      <a:pt x="262" y="867"/>
                    </a:lnTo>
                    <a:lnTo>
                      <a:pt x="229" y="848"/>
                    </a:lnTo>
                    <a:lnTo>
                      <a:pt x="189" y="844"/>
                    </a:lnTo>
                    <a:lnTo>
                      <a:pt x="120" y="878"/>
                    </a:lnTo>
                    <a:lnTo>
                      <a:pt x="40" y="945"/>
                    </a:lnTo>
                    <a:lnTo>
                      <a:pt x="41" y="945"/>
                    </a:lnTo>
                    <a:lnTo>
                      <a:pt x="0" y="99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  <p:sp>
            <p:nvSpPr>
              <p:cNvPr id="18482" name="Freeform 50"/>
              <p:cNvSpPr>
                <a:spLocks/>
              </p:cNvSpPr>
              <p:nvPr/>
            </p:nvSpPr>
            <p:spPr bwMode="auto">
              <a:xfrm>
                <a:off x="188" y="1388"/>
                <a:ext cx="425" cy="525"/>
              </a:xfrm>
              <a:custGeom>
                <a:avLst/>
                <a:gdLst/>
                <a:ahLst/>
                <a:cxnLst>
                  <a:cxn ang="0">
                    <a:pos x="307" y="0"/>
                  </a:cxn>
                  <a:cxn ang="0">
                    <a:pos x="425" y="204"/>
                  </a:cxn>
                  <a:cxn ang="0">
                    <a:pos x="34" y="525"/>
                  </a:cxn>
                  <a:cxn ang="0">
                    <a:pos x="0" y="525"/>
                  </a:cxn>
                  <a:cxn ang="0">
                    <a:pos x="307" y="0"/>
                  </a:cxn>
                </a:cxnLst>
                <a:rect l="0" t="0" r="r" b="b"/>
                <a:pathLst>
                  <a:path w="425" h="525">
                    <a:moveTo>
                      <a:pt x="307" y="0"/>
                    </a:moveTo>
                    <a:lnTo>
                      <a:pt x="425" y="204"/>
                    </a:lnTo>
                    <a:lnTo>
                      <a:pt x="34" y="525"/>
                    </a:lnTo>
                    <a:lnTo>
                      <a:pt x="0" y="525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BE"/>
              </a:p>
            </p:txBody>
          </p:sp>
        </p:grpSp>
        <p:sp>
          <p:nvSpPr>
            <p:cNvPr id="18486" name="Line 54"/>
            <p:cNvSpPr>
              <a:spLocks noChangeShapeType="1"/>
            </p:cNvSpPr>
            <p:nvPr/>
          </p:nvSpPr>
          <p:spPr bwMode="auto">
            <a:xfrm>
              <a:off x="569913" y="4338638"/>
              <a:ext cx="2560637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487" name="Line 55"/>
            <p:cNvSpPr>
              <a:spLocks noChangeShapeType="1"/>
            </p:cNvSpPr>
            <p:nvPr/>
          </p:nvSpPr>
          <p:spPr bwMode="auto">
            <a:xfrm flipV="1">
              <a:off x="752475" y="4338638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488" name="Line 56"/>
            <p:cNvSpPr>
              <a:spLocks noChangeShapeType="1"/>
            </p:cNvSpPr>
            <p:nvPr/>
          </p:nvSpPr>
          <p:spPr bwMode="auto">
            <a:xfrm flipV="1">
              <a:off x="1119188" y="4338638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489" name="Line 57"/>
            <p:cNvSpPr>
              <a:spLocks noChangeShapeType="1"/>
            </p:cNvSpPr>
            <p:nvPr/>
          </p:nvSpPr>
          <p:spPr bwMode="auto">
            <a:xfrm flipV="1">
              <a:off x="1484313" y="4338638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490" name="Line 58"/>
            <p:cNvSpPr>
              <a:spLocks noChangeShapeType="1"/>
            </p:cNvSpPr>
            <p:nvPr/>
          </p:nvSpPr>
          <p:spPr bwMode="auto">
            <a:xfrm flipV="1">
              <a:off x="1851025" y="4338638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491" name="Line 59"/>
            <p:cNvSpPr>
              <a:spLocks noChangeShapeType="1"/>
            </p:cNvSpPr>
            <p:nvPr/>
          </p:nvSpPr>
          <p:spPr bwMode="auto">
            <a:xfrm flipV="1">
              <a:off x="2216150" y="4338638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492" name="Line 60"/>
            <p:cNvSpPr>
              <a:spLocks noChangeShapeType="1"/>
            </p:cNvSpPr>
            <p:nvPr/>
          </p:nvSpPr>
          <p:spPr bwMode="auto">
            <a:xfrm flipV="1">
              <a:off x="2581275" y="4338638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493" name="Line 61"/>
            <p:cNvSpPr>
              <a:spLocks noChangeShapeType="1"/>
            </p:cNvSpPr>
            <p:nvPr/>
          </p:nvSpPr>
          <p:spPr bwMode="auto">
            <a:xfrm flipV="1">
              <a:off x="2947988" y="4338638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494" name="Rectangle 62"/>
            <p:cNvSpPr>
              <a:spLocks noChangeArrowheads="1"/>
            </p:cNvSpPr>
            <p:nvPr/>
          </p:nvSpPr>
          <p:spPr bwMode="auto">
            <a:xfrm>
              <a:off x="711200" y="4383088"/>
              <a:ext cx="1285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-6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95" name="Rectangle 63"/>
            <p:cNvSpPr>
              <a:spLocks noChangeArrowheads="1"/>
            </p:cNvSpPr>
            <p:nvPr/>
          </p:nvSpPr>
          <p:spPr bwMode="auto">
            <a:xfrm>
              <a:off x="1076325" y="4383088"/>
              <a:ext cx="1285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-4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96" name="Rectangle 64"/>
            <p:cNvSpPr>
              <a:spLocks noChangeArrowheads="1"/>
            </p:cNvSpPr>
            <p:nvPr/>
          </p:nvSpPr>
          <p:spPr bwMode="auto">
            <a:xfrm>
              <a:off x="1443038" y="4383088"/>
              <a:ext cx="1285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-2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97" name="Rectangle 65"/>
            <p:cNvSpPr>
              <a:spLocks noChangeArrowheads="1"/>
            </p:cNvSpPr>
            <p:nvPr/>
          </p:nvSpPr>
          <p:spPr bwMode="auto">
            <a:xfrm>
              <a:off x="1824038" y="4383088"/>
              <a:ext cx="9683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98" name="Rectangle 66"/>
            <p:cNvSpPr>
              <a:spLocks noChangeArrowheads="1"/>
            </p:cNvSpPr>
            <p:nvPr/>
          </p:nvSpPr>
          <p:spPr bwMode="auto">
            <a:xfrm>
              <a:off x="2189163" y="4383088"/>
              <a:ext cx="9683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99" name="Rectangle 67"/>
            <p:cNvSpPr>
              <a:spLocks noChangeArrowheads="1"/>
            </p:cNvSpPr>
            <p:nvPr/>
          </p:nvSpPr>
          <p:spPr bwMode="auto">
            <a:xfrm>
              <a:off x="2555875" y="4383088"/>
              <a:ext cx="9683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00" name="Rectangle 68"/>
            <p:cNvSpPr>
              <a:spLocks noChangeArrowheads="1"/>
            </p:cNvSpPr>
            <p:nvPr/>
          </p:nvSpPr>
          <p:spPr bwMode="auto">
            <a:xfrm>
              <a:off x="2921000" y="4383088"/>
              <a:ext cx="9683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01" name="Line 69"/>
            <p:cNvSpPr>
              <a:spLocks noChangeShapeType="1"/>
            </p:cNvSpPr>
            <p:nvPr/>
          </p:nvSpPr>
          <p:spPr bwMode="auto">
            <a:xfrm>
              <a:off x="569913" y="1306513"/>
              <a:ext cx="2560637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02" name="Line 70"/>
            <p:cNvSpPr>
              <a:spLocks noChangeShapeType="1"/>
            </p:cNvSpPr>
            <p:nvPr/>
          </p:nvSpPr>
          <p:spPr bwMode="auto">
            <a:xfrm flipV="1">
              <a:off x="752475" y="1268413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03" name="Line 71"/>
            <p:cNvSpPr>
              <a:spLocks noChangeShapeType="1"/>
            </p:cNvSpPr>
            <p:nvPr/>
          </p:nvSpPr>
          <p:spPr bwMode="auto">
            <a:xfrm flipV="1">
              <a:off x="1119188" y="1268413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04" name="Line 72"/>
            <p:cNvSpPr>
              <a:spLocks noChangeShapeType="1"/>
            </p:cNvSpPr>
            <p:nvPr/>
          </p:nvSpPr>
          <p:spPr bwMode="auto">
            <a:xfrm flipV="1">
              <a:off x="1484313" y="1268413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05" name="Line 73"/>
            <p:cNvSpPr>
              <a:spLocks noChangeShapeType="1"/>
            </p:cNvSpPr>
            <p:nvPr/>
          </p:nvSpPr>
          <p:spPr bwMode="auto">
            <a:xfrm flipV="1">
              <a:off x="1851025" y="1268413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06" name="Line 74"/>
            <p:cNvSpPr>
              <a:spLocks noChangeShapeType="1"/>
            </p:cNvSpPr>
            <p:nvPr/>
          </p:nvSpPr>
          <p:spPr bwMode="auto">
            <a:xfrm flipV="1">
              <a:off x="2216150" y="1268413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07" name="Line 75"/>
            <p:cNvSpPr>
              <a:spLocks noChangeShapeType="1"/>
            </p:cNvSpPr>
            <p:nvPr/>
          </p:nvSpPr>
          <p:spPr bwMode="auto">
            <a:xfrm flipV="1">
              <a:off x="2581275" y="1268413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08" name="Line 76"/>
            <p:cNvSpPr>
              <a:spLocks noChangeShapeType="1"/>
            </p:cNvSpPr>
            <p:nvPr/>
          </p:nvSpPr>
          <p:spPr bwMode="auto">
            <a:xfrm flipV="1">
              <a:off x="2947988" y="1268413"/>
              <a:ext cx="1587" cy="38100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09" name="Line 77"/>
            <p:cNvSpPr>
              <a:spLocks noChangeShapeType="1"/>
            </p:cNvSpPr>
            <p:nvPr/>
          </p:nvSpPr>
          <p:spPr bwMode="auto">
            <a:xfrm flipV="1">
              <a:off x="569913" y="1306513"/>
              <a:ext cx="1587" cy="3032125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10" name="Line 78"/>
            <p:cNvSpPr>
              <a:spLocks noChangeShapeType="1"/>
            </p:cNvSpPr>
            <p:nvPr/>
          </p:nvSpPr>
          <p:spPr bwMode="auto">
            <a:xfrm flipH="1">
              <a:off x="538163" y="4338638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11" name="Line 79"/>
            <p:cNvSpPr>
              <a:spLocks noChangeShapeType="1"/>
            </p:cNvSpPr>
            <p:nvPr/>
          </p:nvSpPr>
          <p:spPr bwMode="auto">
            <a:xfrm flipH="1">
              <a:off x="538163" y="3933825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12" name="Line 80"/>
            <p:cNvSpPr>
              <a:spLocks noChangeShapeType="1"/>
            </p:cNvSpPr>
            <p:nvPr/>
          </p:nvSpPr>
          <p:spPr bwMode="auto">
            <a:xfrm flipH="1">
              <a:off x="538163" y="3530600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13" name="Line 81"/>
            <p:cNvSpPr>
              <a:spLocks noChangeShapeType="1"/>
            </p:cNvSpPr>
            <p:nvPr/>
          </p:nvSpPr>
          <p:spPr bwMode="auto">
            <a:xfrm flipH="1">
              <a:off x="538163" y="3125788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14" name="Line 82"/>
            <p:cNvSpPr>
              <a:spLocks noChangeShapeType="1"/>
            </p:cNvSpPr>
            <p:nvPr/>
          </p:nvSpPr>
          <p:spPr bwMode="auto">
            <a:xfrm flipH="1">
              <a:off x="538163" y="2720975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15" name="Line 83"/>
            <p:cNvSpPr>
              <a:spLocks noChangeShapeType="1"/>
            </p:cNvSpPr>
            <p:nvPr/>
          </p:nvSpPr>
          <p:spPr bwMode="auto">
            <a:xfrm flipH="1">
              <a:off x="538163" y="2317750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16" name="Line 84"/>
            <p:cNvSpPr>
              <a:spLocks noChangeShapeType="1"/>
            </p:cNvSpPr>
            <p:nvPr/>
          </p:nvSpPr>
          <p:spPr bwMode="auto">
            <a:xfrm flipH="1">
              <a:off x="538163" y="1912938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17" name="Line 85"/>
            <p:cNvSpPr>
              <a:spLocks noChangeShapeType="1"/>
            </p:cNvSpPr>
            <p:nvPr/>
          </p:nvSpPr>
          <p:spPr bwMode="auto">
            <a:xfrm flipH="1">
              <a:off x="538163" y="1508125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18" name="Rectangle 86"/>
            <p:cNvSpPr>
              <a:spLocks noChangeArrowheads="1"/>
            </p:cNvSpPr>
            <p:nvPr/>
          </p:nvSpPr>
          <p:spPr bwMode="auto">
            <a:xfrm>
              <a:off x="395288" y="4275138"/>
              <a:ext cx="182562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19" name="Rectangle 87"/>
            <p:cNvSpPr>
              <a:spLocks noChangeArrowheads="1"/>
            </p:cNvSpPr>
            <p:nvPr/>
          </p:nvSpPr>
          <p:spPr bwMode="auto">
            <a:xfrm>
              <a:off x="447675" y="3871913"/>
              <a:ext cx="1285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-8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20" name="Rectangle 88"/>
            <p:cNvSpPr>
              <a:spLocks noChangeArrowheads="1"/>
            </p:cNvSpPr>
            <p:nvPr/>
          </p:nvSpPr>
          <p:spPr bwMode="auto">
            <a:xfrm>
              <a:off x="447675" y="3467100"/>
              <a:ext cx="1285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-6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21" name="Rectangle 89"/>
            <p:cNvSpPr>
              <a:spLocks noChangeArrowheads="1"/>
            </p:cNvSpPr>
            <p:nvPr/>
          </p:nvSpPr>
          <p:spPr bwMode="auto">
            <a:xfrm>
              <a:off x="447675" y="3062288"/>
              <a:ext cx="1285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-4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22" name="Rectangle 90"/>
            <p:cNvSpPr>
              <a:spLocks noChangeArrowheads="1"/>
            </p:cNvSpPr>
            <p:nvPr/>
          </p:nvSpPr>
          <p:spPr bwMode="auto">
            <a:xfrm>
              <a:off x="447675" y="2659063"/>
              <a:ext cx="1285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-2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23" name="Rectangle 91"/>
            <p:cNvSpPr>
              <a:spLocks noChangeArrowheads="1"/>
            </p:cNvSpPr>
            <p:nvPr/>
          </p:nvSpPr>
          <p:spPr bwMode="auto">
            <a:xfrm>
              <a:off x="479425" y="2254250"/>
              <a:ext cx="9683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24" name="Rectangle 92"/>
            <p:cNvSpPr>
              <a:spLocks noChangeArrowheads="1"/>
            </p:cNvSpPr>
            <p:nvPr/>
          </p:nvSpPr>
          <p:spPr bwMode="auto">
            <a:xfrm>
              <a:off x="479425" y="1849438"/>
              <a:ext cx="9683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25" name="Rectangle 93"/>
            <p:cNvSpPr>
              <a:spLocks noChangeArrowheads="1"/>
            </p:cNvSpPr>
            <p:nvPr/>
          </p:nvSpPr>
          <p:spPr bwMode="auto">
            <a:xfrm>
              <a:off x="479425" y="1446213"/>
              <a:ext cx="9683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26" name="Line 94"/>
            <p:cNvSpPr>
              <a:spLocks noChangeShapeType="1"/>
            </p:cNvSpPr>
            <p:nvPr/>
          </p:nvSpPr>
          <p:spPr bwMode="auto">
            <a:xfrm flipV="1">
              <a:off x="3130550" y="1306513"/>
              <a:ext cx="1587" cy="3032125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27" name="Line 95"/>
            <p:cNvSpPr>
              <a:spLocks noChangeShapeType="1"/>
            </p:cNvSpPr>
            <p:nvPr/>
          </p:nvSpPr>
          <p:spPr bwMode="auto">
            <a:xfrm flipH="1">
              <a:off x="3130550" y="4338638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28" name="Line 96"/>
            <p:cNvSpPr>
              <a:spLocks noChangeShapeType="1"/>
            </p:cNvSpPr>
            <p:nvPr/>
          </p:nvSpPr>
          <p:spPr bwMode="auto">
            <a:xfrm flipH="1">
              <a:off x="3130550" y="3933825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29" name="Line 97"/>
            <p:cNvSpPr>
              <a:spLocks noChangeShapeType="1"/>
            </p:cNvSpPr>
            <p:nvPr/>
          </p:nvSpPr>
          <p:spPr bwMode="auto">
            <a:xfrm flipH="1">
              <a:off x="3130550" y="3530600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30" name="Line 98"/>
            <p:cNvSpPr>
              <a:spLocks noChangeShapeType="1"/>
            </p:cNvSpPr>
            <p:nvPr/>
          </p:nvSpPr>
          <p:spPr bwMode="auto">
            <a:xfrm flipH="1">
              <a:off x="3130550" y="3125788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31" name="Line 99"/>
            <p:cNvSpPr>
              <a:spLocks noChangeShapeType="1"/>
            </p:cNvSpPr>
            <p:nvPr/>
          </p:nvSpPr>
          <p:spPr bwMode="auto">
            <a:xfrm flipH="1">
              <a:off x="3130550" y="2720975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32" name="Line 100"/>
            <p:cNvSpPr>
              <a:spLocks noChangeShapeType="1"/>
            </p:cNvSpPr>
            <p:nvPr/>
          </p:nvSpPr>
          <p:spPr bwMode="auto">
            <a:xfrm flipH="1">
              <a:off x="3130550" y="2317750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33" name="Line 101"/>
            <p:cNvSpPr>
              <a:spLocks noChangeShapeType="1"/>
            </p:cNvSpPr>
            <p:nvPr/>
          </p:nvSpPr>
          <p:spPr bwMode="auto">
            <a:xfrm flipH="1">
              <a:off x="3130550" y="1912938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34" name="Line 102"/>
            <p:cNvSpPr>
              <a:spLocks noChangeShapeType="1"/>
            </p:cNvSpPr>
            <p:nvPr/>
          </p:nvSpPr>
          <p:spPr bwMode="auto">
            <a:xfrm flipH="1">
              <a:off x="3130550" y="1508125"/>
              <a:ext cx="31750" cy="1587"/>
            </a:xfrm>
            <a:prstGeom prst="line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36" name="Rectangle 104"/>
            <p:cNvSpPr>
              <a:spLocks noChangeArrowheads="1"/>
            </p:cNvSpPr>
            <p:nvPr/>
          </p:nvSpPr>
          <p:spPr bwMode="auto">
            <a:xfrm>
              <a:off x="3344863" y="3732213"/>
              <a:ext cx="106362" cy="1016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37" name="Rectangle 105"/>
            <p:cNvSpPr>
              <a:spLocks noChangeArrowheads="1"/>
            </p:cNvSpPr>
            <p:nvPr/>
          </p:nvSpPr>
          <p:spPr bwMode="auto">
            <a:xfrm>
              <a:off x="3344863" y="3732213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38" name="Rectangle 106"/>
            <p:cNvSpPr>
              <a:spLocks noChangeArrowheads="1"/>
            </p:cNvSpPr>
            <p:nvPr/>
          </p:nvSpPr>
          <p:spPr bwMode="auto">
            <a:xfrm>
              <a:off x="3344863" y="3630613"/>
              <a:ext cx="106362" cy="101600"/>
            </a:xfrm>
            <a:prstGeom prst="rect">
              <a:avLst/>
            </a:prstGeom>
            <a:solidFill>
              <a:srgbClr val="FF1B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39" name="Rectangle 107"/>
            <p:cNvSpPr>
              <a:spLocks noChangeArrowheads="1"/>
            </p:cNvSpPr>
            <p:nvPr/>
          </p:nvSpPr>
          <p:spPr bwMode="auto">
            <a:xfrm>
              <a:off x="3344863" y="3630613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40" name="Rectangle 108"/>
            <p:cNvSpPr>
              <a:spLocks noChangeArrowheads="1"/>
            </p:cNvSpPr>
            <p:nvPr/>
          </p:nvSpPr>
          <p:spPr bwMode="auto">
            <a:xfrm>
              <a:off x="3344863" y="3530600"/>
              <a:ext cx="106362" cy="100012"/>
            </a:xfrm>
            <a:prstGeom prst="rect">
              <a:avLst/>
            </a:prstGeom>
            <a:solidFill>
              <a:srgbClr val="FF3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41" name="Rectangle 109"/>
            <p:cNvSpPr>
              <a:spLocks noChangeArrowheads="1"/>
            </p:cNvSpPr>
            <p:nvPr/>
          </p:nvSpPr>
          <p:spPr bwMode="auto">
            <a:xfrm>
              <a:off x="3344863" y="3530600"/>
              <a:ext cx="106362" cy="100012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42" name="Rectangle 110"/>
            <p:cNvSpPr>
              <a:spLocks noChangeArrowheads="1"/>
            </p:cNvSpPr>
            <p:nvPr/>
          </p:nvSpPr>
          <p:spPr bwMode="auto">
            <a:xfrm>
              <a:off x="3344863" y="3429000"/>
              <a:ext cx="106362" cy="101600"/>
            </a:xfrm>
            <a:prstGeom prst="rect">
              <a:avLst/>
            </a:prstGeom>
            <a:solidFill>
              <a:srgbClr val="FF51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43" name="Rectangle 111"/>
            <p:cNvSpPr>
              <a:spLocks noChangeArrowheads="1"/>
            </p:cNvSpPr>
            <p:nvPr/>
          </p:nvSpPr>
          <p:spPr bwMode="auto">
            <a:xfrm>
              <a:off x="3344863" y="3429000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44" name="Rectangle 112"/>
            <p:cNvSpPr>
              <a:spLocks noChangeArrowheads="1"/>
            </p:cNvSpPr>
            <p:nvPr/>
          </p:nvSpPr>
          <p:spPr bwMode="auto">
            <a:xfrm>
              <a:off x="3344863" y="3327400"/>
              <a:ext cx="106362" cy="101600"/>
            </a:xfrm>
            <a:prstGeom prst="rect">
              <a:avLst/>
            </a:prstGeom>
            <a:solidFill>
              <a:srgbClr val="FF6E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45" name="Rectangle 113"/>
            <p:cNvSpPr>
              <a:spLocks noChangeArrowheads="1"/>
            </p:cNvSpPr>
            <p:nvPr/>
          </p:nvSpPr>
          <p:spPr bwMode="auto">
            <a:xfrm>
              <a:off x="3344863" y="3327400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46" name="Rectangle 114"/>
            <p:cNvSpPr>
              <a:spLocks noChangeArrowheads="1"/>
            </p:cNvSpPr>
            <p:nvPr/>
          </p:nvSpPr>
          <p:spPr bwMode="auto">
            <a:xfrm>
              <a:off x="3344863" y="3227388"/>
              <a:ext cx="106362" cy="100012"/>
            </a:xfrm>
            <a:prstGeom prst="rect">
              <a:avLst/>
            </a:prstGeom>
            <a:solidFill>
              <a:srgbClr val="FF9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47" name="Rectangle 115"/>
            <p:cNvSpPr>
              <a:spLocks noChangeArrowheads="1"/>
            </p:cNvSpPr>
            <p:nvPr/>
          </p:nvSpPr>
          <p:spPr bwMode="auto">
            <a:xfrm>
              <a:off x="3344863" y="3227388"/>
              <a:ext cx="106362" cy="100012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48" name="Rectangle 116"/>
            <p:cNvSpPr>
              <a:spLocks noChangeArrowheads="1"/>
            </p:cNvSpPr>
            <p:nvPr/>
          </p:nvSpPr>
          <p:spPr bwMode="auto">
            <a:xfrm>
              <a:off x="3344863" y="3125788"/>
              <a:ext cx="106362" cy="101600"/>
            </a:xfrm>
            <a:prstGeom prst="rect">
              <a:avLst/>
            </a:prstGeom>
            <a:solidFill>
              <a:srgbClr val="FFB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49" name="Rectangle 117"/>
            <p:cNvSpPr>
              <a:spLocks noChangeArrowheads="1"/>
            </p:cNvSpPr>
            <p:nvPr/>
          </p:nvSpPr>
          <p:spPr bwMode="auto">
            <a:xfrm>
              <a:off x="3344863" y="3125788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50" name="Rectangle 118"/>
            <p:cNvSpPr>
              <a:spLocks noChangeArrowheads="1"/>
            </p:cNvSpPr>
            <p:nvPr/>
          </p:nvSpPr>
          <p:spPr bwMode="auto">
            <a:xfrm>
              <a:off x="3344863" y="3024188"/>
              <a:ext cx="106362" cy="101600"/>
            </a:xfrm>
            <a:prstGeom prst="rect">
              <a:avLst/>
            </a:prstGeom>
            <a:solidFill>
              <a:srgbClr val="FFE7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51" name="Rectangle 119"/>
            <p:cNvSpPr>
              <a:spLocks noChangeArrowheads="1"/>
            </p:cNvSpPr>
            <p:nvPr/>
          </p:nvSpPr>
          <p:spPr bwMode="auto">
            <a:xfrm>
              <a:off x="3344863" y="3024188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52" name="Rectangle 120"/>
            <p:cNvSpPr>
              <a:spLocks noChangeArrowheads="1"/>
            </p:cNvSpPr>
            <p:nvPr/>
          </p:nvSpPr>
          <p:spPr bwMode="auto">
            <a:xfrm>
              <a:off x="3344863" y="2924175"/>
              <a:ext cx="106362" cy="100012"/>
            </a:xfrm>
            <a:prstGeom prst="rect">
              <a:avLst/>
            </a:prstGeom>
            <a:solidFill>
              <a:srgbClr val="E4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53" name="Rectangle 121"/>
            <p:cNvSpPr>
              <a:spLocks noChangeArrowheads="1"/>
            </p:cNvSpPr>
            <p:nvPr/>
          </p:nvSpPr>
          <p:spPr bwMode="auto">
            <a:xfrm>
              <a:off x="3344863" y="2924175"/>
              <a:ext cx="106362" cy="100012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54" name="Rectangle 122"/>
            <p:cNvSpPr>
              <a:spLocks noChangeArrowheads="1"/>
            </p:cNvSpPr>
            <p:nvPr/>
          </p:nvSpPr>
          <p:spPr bwMode="auto">
            <a:xfrm>
              <a:off x="3344863" y="2822575"/>
              <a:ext cx="106362" cy="101600"/>
            </a:xfrm>
            <a:prstGeom prst="rect">
              <a:avLst/>
            </a:prstGeom>
            <a:solidFill>
              <a:srgbClr val="A1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55" name="Rectangle 123"/>
            <p:cNvSpPr>
              <a:spLocks noChangeArrowheads="1"/>
            </p:cNvSpPr>
            <p:nvPr/>
          </p:nvSpPr>
          <p:spPr bwMode="auto">
            <a:xfrm>
              <a:off x="3344863" y="2822575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56" name="Rectangle 124"/>
            <p:cNvSpPr>
              <a:spLocks noChangeArrowheads="1"/>
            </p:cNvSpPr>
            <p:nvPr/>
          </p:nvSpPr>
          <p:spPr bwMode="auto">
            <a:xfrm>
              <a:off x="3344863" y="2720975"/>
              <a:ext cx="106362" cy="101600"/>
            </a:xfrm>
            <a:prstGeom prst="rect">
              <a:avLst/>
            </a:prstGeom>
            <a:solidFill>
              <a:srgbClr val="5E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57" name="Rectangle 125"/>
            <p:cNvSpPr>
              <a:spLocks noChangeArrowheads="1"/>
            </p:cNvSpPr>
            <p:nvPr/>
          </p:nvSpPr>
          <p:spPr bwMode="auto">
            <a:xfrm>
              <a:off x="3344863" y="2720975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58" name="Rectangle 126"/>
            <p:cNvSpPr>
              <a:spLocks noChangeArrowheads="1"/>
            </p:cNvSpPr>
            <p:nvPr/>
          </p:nvSpPr>
          <p:spPr bwMode="auto">
            <a:xfrm>
              <a:off x="3344863" y="2620963"/>
              <a:ext cx="106362" cy="100012"/>
            </a:xfrm>
            <a:prstGeom prst="rect">
              <a:avLst/>
            </a:prstGeom>
            <a:solidFill>
              <a:srgbClr val="1B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59" name="Rectangle 127"/>
            <p:cNvSpPr>
              <a:spLocks noChangeArrowheads="1"/>
            </p:cNvSpPr>
            <p:nvPr/>
          </p:nvSpPr>
          <p:spPr bwMode="auto">
            <a:xfrm>
              <a:off x="3344863" y="2620963"/>
              <a:ext cx="106362" cy="100012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60" name="Rectangle 128"/>
            <p:cNvSpPr>
              <a:spLocks noChangeArrowheads="1"/>
            </p:cNvSpPr>
            <p:nvPr/>
          </p:nvSpPr>
          <p:spPr bwMode="auto">
            <a:xfrm>
              <a:off x="3344863" y="2519363"/>
              <a:ext cx="106362" cy="101600"/>
            </a:xfrm>
            <a:prstGeom prst="rect">
              <a:avLst/>
            </a:prstGeom>
            <a:solidFill>
              <a:srgbClr val="00D72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61" name="Rectangle 129"/>
            <p:cNvSpPr>
              <a:spLocks noChangeArrowheads="1"/>
            </p:cNvSpPr>
            <p:nvPr/>
          </p:nvSpPr>
          <p:spPr bwMode="auto">
            <a:xfrm>
              <a:off x="3344863" y="2519363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62" name="Rectangle 130"/>
            <p:cNvSpPr>
              <a:spLocks noChangeArrowheads="1"/>
            </p:cNvSpPr>
            <p:nvPr/>
          </p:nvSpPr>
          <p:spPr bwMode="auto">
            <a:xfrm>
              <a:off x="3344863" y="2417763"/>
              <a:ext cx="106362" cy="101600"/>
            </a:xfrm>
            <a:prstGeom prst="rect">
              <a:avLst/>
            </a:prstGeom>
            <a:solidFill>
              <a:srgbClr val="00946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63" name="Rectangle 131"/>
            <p:cNvSpPr>
              <a:spLocks noChangeArrowheads="1"/>
            </p:cNvSpPr>
            <p:nvPr/>
          </p:nvSpPr>
          <p:spPr bwMode="auto">
            <a:xfrm>
              <a:off x="3344863" y="2417763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64" name="Rectangle 132"/>
            <p:cNvSpPr>
              <a:spLocks noChangeArrowheads="1"/>
            </p:cNvSpPr>
            <p:nvPr/>
          </p:nvSpPr>
          <p:spPr bwMode="auto">
            <a:xfrm>
              <a:off x="3344863" y="2317750"/>
              <a:ext cx="106362" cy="100012"/>
            </a:xfrm>
            <a:prstGeom prst="rect">
              <a:avLst/>
            </a:prstGeom>
            <a:solidFill>
              <a:srgbClr val="0051A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65" name="Rectangle 133"/>
            <p:cNvSpPr>
              <a:spLocks noChangeArrowheads="1"/>
            </p:cNvSpPr>
            <p:nvPr/>
          </p:nvSpPr>
          <p:spPr bwMode="auto">
            <a:xfrm>
              <a:off x="3344863" y="2317750"/>
              <a:ext cx="106362" cy="100012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66" name="Rectangle 134"/>
            <p:cNvSpPr>
              <a:spLocks noChangeArrowheads="1"/>
            </p:cNvSpPr>
            <p:nvPr/>
          </p:nvSpPr>
          <p:spPr bwMode="auto">
            <a:xfrm>
              <a:off x="3344863" y="2216150"/>
              <a:ext cx="106362" cy="101600"/>
            </a:xfrm>
            <a:prstGeom prst="rect">
              <a:avLst/>
            </a:prstGeom>
            <a:solidFill>
              <a:srgbClr val="000D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67" name="Rectangle 135"/>
            <p:cNvSpPr>
              <a:spLocks noChangeArrowheads="1"/>
            </p:cNvSpPr>
            <p:nvPr/>
          </p:nvSpPr>
          <p:spPr bwMode="auto">
            <a:xfrm>
              <a:off x="3344863" y="2216150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68" name="Rectangle 136"/>
            <p:cNvSpPr>
              <a:spLocks noChangeArrowheads="1"/>
            </p:cNvSpPr>
            <p:nvPr/>
          </p:nvSpPr>
          <p:spPr bwMode="auto">
            <a:xfrm>
              <a:off x="3344863" y="2114550"/>
              <a:ext cx="106362" cy="101600"/>
            </a:xfrm>
            <a:prstGeom prst="rect">
              <a:avLst/>
            </a:prstGeom>
            <a:solidFill>
              <a:srgbClr val="2015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69" name="Rectangle 137"/>
            <p:cNvSpPr>
              <a:spLocks noChangeArrowheads="1"/>
            </p:cNvSpPr>
            <p:nvPr/>
          </p:nvSpPr>
          <p:spPr bwMode="auto">
            <a:xfrm>
              <a:off x="3344863" y="2114550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70" name="Rectangle 138"/>
            <p:cNvSpPr>
              <a:spLocks noChangeArrowheads="1"/>
            </p:cNvSpPr>
            <p:nvPr/>
          </p:nvSpPr>
          <p:spPr bwMode="auto">
            <a:xfrm>
              <a:off x="3344863" y="2014538"/>
              <a:ext cx="106362" cy="100012"/>
            </a:xfrm>
            <a:prstGeom prst="rect">
              <a:avLst/>
            </a:prstGeom>
            <a:solidFill>
              <a:srgbClr val="4830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71" name="Rectangle 139"/>
            <p:cNvSpPr>
              <a:spLocks noChangeArrowheads="1"/>
            </p:cNvSpPr>
            <p:nvPr/>
          </p:nvSpPr>
          <p:spPr bwMode="auto">
            <a:xfrm>
              <a:off x="3344863" y="2014538"/>
              <a:ext cx="106362" cy="100012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72" name="Rectangle 140"/>
            <p:cNvSpPr>
              <a:spLocks noChangeArrowheads="1"/>
            </p:cNvSpPr>
            <p:nvPr/>
          </p:nvSpPr>
          <p:spPr bwMode="auto">
            <a:xfrm>
              <a:off x="3344863" y="1912938"/>
              <a:ext cx="106362" cy="101600"/>
            </a:xfrm>
            <a:prstGeom prst="rect">
              <a:avLst/>
            </a:prstGeom>
            <a:solidFill>
              <a:srgbClr val="714B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73" name="Rectangle 141"/>
            <p:cNvSpPr>
              <a:spLocks noChangeArrowheads="1"/>
            </p:cNvSpPr>
            <p:nvPr/>
          </p:nvSpPr>
          <p:spPr bwMode="auto">
            <a:xfrm>
              <a:off x="3344863" y="1912938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74" name="Rectangle 142"/>
            <p:cNvSpPr>
              <a:spLocks noChangeArrowheads="1"/>
            </p:cNvSpPr>
            <p:nvPr/>
          </p:nvSpPr>
          <p:spPr bwMode="auto">
            <a:xfrm>
              <a:off x="3344863" y="1811338"/>
              <a:ext cx="106362" cy="101600"/>
            </a:xfrm>
            <a:prstGeom prst="rect">
              <a:avLst/>
            </a:prstGeom>
            <a:solidFill>
              <a:srgbClr val="9966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75" name="Rectangle 143"/>
            <p:cNvSpPr>
              <a:spLocks noChangeArrowheads="1"/>
            </p:cNvSpPr>
            <p:nvPr/>
          </p:nvSpPr>
          <p:spPr bwMode="auto">
            <a:xfrm>
              <a:off x="3344863" y="1811338"/>
              <a:ext cx="106362" cy="101600"/>
            </a:xfrm>
            <a:prstGeom prst="rect">
              <a:avLst/>
            </a:prstGeom>
            <a:noFill/>
            <a:ln w="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576" name="Rectangle 144"/>
            <p:cNvSpPr>
              <a:spLocks noChangeArrowheads="1"/>
            </p:cNvSpPr>
            <p:nvPr/>
          </p:nvSpPr>
          <p:spPr bwMode="auto">
            <a:xfrm>
              <a:off x="3475038" y="3770313"/>
              <a:ext cx="2047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280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77" name="Rectangle 145"/>
            <p:cNvSpPr>
              <a:spLocks noChangeArrowheads="1"/>
            </p:cNvSpPr>
            <p:nvPr/>
          </p:nvSpPr>
          <p:spPr bwMode="auto">
            <a:xfrm>
              <a:off x="3475038" y="3568700"/>
              <a:ext cx="2047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320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78" name="Rectangle 146"/>
            <p:cNvSpPr>
              <a:spLocks noChangeArrowheads="1"/>
            </p:cNvSpPr>
            <p:nvPr/>
          </p:nvSpPr>
          <p:spPr bwMode="auto">
            <a:xfrm>
              <a:off x="3475038" y="3365500"/>
              <a:ext cx="2047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360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79" name="Rectangle 147"/>
            <p:cNvSpPr>
              <a:spLocks noChangeArrowheads="1"/>
            </p:cNvSpPr>
            <p:nvPr/>
          </p:nvSpPr>
          <p:spPr bwMode="auto">
            <a:xfrm>
              <a:off x="3475038" y="3163888"/>
              <a:ext cx="2047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80" name="Rectangle 148"/>
            <p:cNvSpPr>
              <a:spLocks noChangeArrowheads="1"/>
            </p:cNvSpPr>
            <p:nvPr/>
          </p:nvSpPr>
          <p:spPr bwMode="auto">
            <a:xfrm>
              <a:off x="3475038" y="2962275"/>
              <a:ext cx="2047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440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81" name="Rectangle 149"/>
            <p:cNvSpPr>
              <a:spLocks noChangeArrowheads="1"/>
            </p:cNvSpPr>
            <p:nvPr/>
          </p:nvSpPr>
          <p:spPr bwMode="auto">
            <a:xfrm>
              <a:off x="3475038" y="2759075"/>
              <a:ext cx="2047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480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82" name="Rectangle 150"/>
            <p:cNvSpPr>
              <a:spLocks noChangeArrowheads="1"/>
            </p:cNvSpPr>
            <p:nvPr/>
          </p:nvSpPr>
          <p:spPr bwMode="auto">
            <a:xfrm>
              <a:off x="3475038" y="2557463"/>
              <a:ext cx="2047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520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83" name="Rectangle 151"/>
            <p:cNvSpPr>
              <a:spLocks noChangeArrowheads="1"/>
            </p:cNvSpPr>
            <p:nvPr/>
          </p:nvSpPr>
          <p:spPr bwMode="auto">
            <a:xfrm>
              <a:off x="3475038" y="2355850"/>
              <a:ext cx="2047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560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84" name="Rectangle 152"/>
            <p:cNvSpPr>
              <a:spLocks noChangeArrowheads="1"/>
            </p:cNvSpPr>
            <p:nvPr/>
          </p:nvSpPr>
          <p:spPr bwMode="auto">
            <a:xfrm>
              <a:off x="3475038" y="2152650"/>
              <a:ext cx="2047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85" name="Rectangle 153"/>
            <p:cNvSpPr>
              <a:spLocks noChangeArrowheads="1"/>
            </p:cNvSpPr>
            <p:nvPr/>
          </p:nvSpPr>
          <p:spPr bwMode="auto">
            <a:xfrm>
              <a:off x="3475038" y="1951038"/>
              <a:ext cx="204787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BE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640</a:t>
              </a:r>
              <a:endParaRPr kumimoji="0" lang="nl-B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86" name="Freeform 154"/>
            <p:cNvSpPr>
              <a:spLocks/>
            </p:cNvSpPr>
            <p:nvPr/>
          </p:nvSpPr>
          <p:spPr bwMode="auto">
            <a:xfrm>
              <a:off x="631825" y="2203450"/>
              <a:ext cx="679450" cy="833437"/>
            </a:xfrm>
            <a:custGeom>
              <a:avLst/>
              <a:gdLst/>
              <a:ahLst/>
              <a:cxnLst>
                <a:cxn ang="0">
                  <a:pos x="309" y="0"/>
                </a:cxn>
                <a:cxn ang="0">
                  <a:pos x="428" y="204"/>
                </a:cxn>
                <a:cxn ang="0">
                  <a:pos x="34" y="525"/>
                </a:cxn>
                <a:cxn ang="0">
                  <a:pos x="0" y="525"/>
                </a:cxn>
                <a:cxn ang="0">
                  <a:pos x="309" y="0"/>
                </a:cxn>
              </a:cxnLst>
              <a:rect l="0" t="0" r="r" b="b"/>
              <a:pathLst>
                <a:path w="428" h="525">
                  <a:moveTo>
                    <a:pt x="309" y="0"/>
                  </a:moveTo>
                  <a:lnTo>
                    <a:pt x="428" y="204"/>
                  </a:lnTo>
                  <a:lnTo>
                    <a:pt x="34" y="525"/>
                  </a:lnTo>
                  <a:lnTo>
                    <a:pt x="0" y="525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11560" y="2276872"/>
              <a:ext cx="2249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18 mm from window</a:t>
              </a:r>
              <a:endParaRPr lang="nl-B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69566"/>
            <a:ext cx="8307524" cy="400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Schematic of the </a:t>
            </a:r>
            <a:r>
              <a:rPr lang="en-US" dirty="0" smtClean="0"/>
              <a:t>Heavy Element Laser </a:t>
            </a:r>
            <a:r>
              <a:rPr lang="en-US" dirty="0" err="1" smtClean="0"/>
              <a:t>IOnization</a:t>
            </a:r>
            <a:r>
              <a:rPr lang="en-US" dirty="0" smtClean="0"/>
              <a:t> Spectroscopy </a:t>
            </a:r>
            <a:r>
              <a:rPr lang="en-US" dirty="0" smtClean="0"/>
              <a:t>project</a:t>
            </a:r>
            <a:endParaRPr lang="nl-BE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530006"/>
            <a:ext cx="39421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to carry atoms through the cell?</a:t>
            </a:r>
          </a:p>
          <a:p>
            <a:r>
              <a:rPr lang="en-US" dirty="0" smtClean="0"/>
              <a:t>Where are they lost?</a:t>
            </a:r>
          </a:p>
          <a:p>
            <a:r>
              <a:rPr lang="en-US" dirty="0" smtClean="0"/>
              <a:t>How to improve transport efficiency?</a:t>
            </a:r>
            <a:endParaRPr lang="nl-BE" dirty="0"/>
          </a:p>
        </p:txBody>
      </p:sp>
      <p:sp>
        <p:nvSpPr>
          <p:cNvPr id="5" name="Right Arrow 4"/>
          <p:cNvSpPr/>
          <p:nvPr/>
        </p:nvSpPr>
        <p:spPr>
          <a:xfrm>
            <a:off x="3995936" y="5818038"/>
            <a:ext cx="108012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TextBox 6"/>
          <p:cNvSpPr txBox="1"/>
          <p:nvPr/>
        </p:nvSpPr>
        <p:spPr>
          <a:xfrm>
            <a:off x="5148064" y="5797306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Hydrodynamic </a:t>
            </a:r>
            <a:r>
              <a:rPr lang="en-US" dirty="0" smtClean="0"/>
              <a:t>simulation is needed</a:t>
            </a:r>
            <a:endParaRPr lang="nl-BE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268760"/>
            <a:ext cx="7417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IGLIS – In Gas Laser Ionization Spectroscopy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eometry.png"/>
          <p:cNvPicPr>
            <a:picLocks noChangeAspect="1"/>
          </p:cNvPicPr>
          <p:nvPr/>
        </p:nvPicPr>
        <p:blipFill>
          <a:blip r:embed="rId2" cstate="print"/>
          <a:srcRect l="9051" t="16400" r="9051" b="21651"/>
          <a:stretch>
            <a:fillRect/>
          </a:stretch>
        </p:blipFill>
        <p:spPr>
          <a:xfrm>
            <a:off x="4186330" y="3140968"/>
            <a:ext cx="4569457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Leuven Isotope Separator On-Line (LISOL)</a:t>
            </a:r>
            <a:br>
              <a:rPr lang="en-US" dirty="0" smtClean="0"/>
            </a:br>
            <a:r>
              <a:rPr lang="en-US" dirty="0" smtClean="0"/>
              <a:t>Dual-chamber gas cell</a:t>
            </a:r>
            <a:endParaRPr lang="nl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7850" r="14630"/>
          <a:stretch>
            <a:fillRect/>
          </a:stretch>
        </p:blipFill>
        <p:spPr bwMode="auto">
          <a:xfrm>
            <a:off x="107504" y="1340768"/>
            <a:ext cx="5110127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2966" y="2708920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Beam line</a:t>
            </a:r>
            <a:endParaRPr lang="nl-BE" sz="16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155679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Gas supply</a:t>
            </a:r>
            <a:endParaRPr lang="nl-BE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716016" y="2492896"/>
            <a:ext cx="648072" cy="0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7504" y="162880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Laser beam</a:t>
            </a:r>
            <a:endParaRPr lang="nl-BE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1484784"/>
            <a:ext cx="2723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Gas: </a:t>
            </a:r>
            <a:r>
              <a:rPr lang="en-US" dirty="0" err="1" smtClean="0"/>
              <a:t>Ar</a:t>
            </a:r>
            <a:r>
              <a:rPr lang="en-US" dirty="0" smtClean="0"/>
              <a:t> or He </a:t>
            </a:r>
          </a:p>
          <a:p>
            <a:r>
              <a:rPr lang="en-US" dirty="0" smtClean="0"/>
              <a:t>Pressure up to 500 mbar</a:t>
            </a:r>
          </a:p>
          <a:p>
            <a:r>
              <a:rPr lang="en-US" dirty="0" smtClean="0"/>
              <a:t>Room temperature</a:t>
            </a:r>
            <a:endParaRPr lang="nl-BE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5517232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Exit hole: 0.5 or 1 mm diameter</a:t>
            </a:r>
          </a:p>
          <a:p>
            <a:r>
              <a:rPr lang="en-US" dirty="0" err="1" smtClean="0"/>
              <a:t>Flowrate</a:t>
            </a:r>
            <a:r>
              <a:rPr lang="en-US" dirty="0" smtClean="0"/>
              <a:t>: ~10</a:t>
            </a:r>
            <a:r>
              <a:rPr lang="en-US" baseline="30000" dirty="0" smtClean="0"/>
              <a:t>2</a:t>
            </a:r>
            <a:r>
              <a:rPr lang="en-US" dirty="0" smtClean="0"/>
              <a:t> cm</a:t>
            </a:r>
            <a:r>
              <a:rPr lang="en-US" baseline="30000" dirty="0" smtClean="0"/>
              <a:t>3</a:t>
            </a:r>
            <a:r>
              <a:rPr lang="en-US" dirty="0" smtClean="0"/>
              <a:t>/s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Leuven Isotope Separator On-Line (LISOL)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268958"/>
            <a:ext cx="8229600" cy="4937760"/>
          </a:xfrm>
        </p:spPr>
        <p:txBody>
          <a:bodyPr/>
          <a:lstStyle/>
          <a:p>
            <a:endParaRPr lang="nl-BE" dirty="0"/>
          </a:p>
        </p:txBody>
      </p:sp>
      <p:pic>
        <p:nvPicPr>
          <p:cNvPr id="22" name="Picture 2" descr="D:\My documents\Power point\KS\Werkgebieden\Laser\front en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774" y="692696"/>
            <a:ext cx="8034337" cy="5892800"/>
          </a:xfrm>
          <a:prstGeom prst="rect">
            <a:avLst/>
          </a:prstGeom>
          <a:noFill/>
        </p:spPr>
      </p:pic>
      <p:sp>
        <p:nvSpPr>
          <p:cNvPr id="23" name="Line 5"/>
          <p:cNvSpPr>
            <a:spLocks noChangeShapeType="1"/>
          </p:cNvSpPr>
          <p:nvPr/>
        </p:nvSpPr>
        <p:spPr bwMode="auto">
          <a:xfrm>
            <a:off x="4713536" y="2043658"/>
            <a:ext cx="0" cy="9779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4713536" y="748258"/>
            <a:ext cx="0" cy="1778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4383336" y="1078458"/>
            <a:ext cx="1917700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36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Cyclotron beam</a:t>
            </a:r>
            <a:endParaRPr lang="en-GB" sz="2000" b="1">
              <a:solidFill>
                <a:srgbClr val="FF3300"/>
              </a:solidFill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4827836" y="3910558"/>
            <a:ext cx="1028700" cy="61555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36000" tIns="0" rIns="36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Gas Cell</a:t>
            </a:r>
            <a:endParaRPr lang="en-GB" sz="2000" b="1">
              <a:solidFill>
                <a:srgbClr val="FF3300"/>
              </a:solidFill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2732336" y="4215358"/>
            <a:ext cx="723900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36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SPIG</a:t>
            </a:r>
            <a:endParaRPr lang="en-GB" sz="2000" b="1">
              <a:solidFill>
                <a:srgbClr val="FF3300"/>
              </a:solidFill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1309936" y="2754858"/>
            <a:ext cx="1447800" cy="6096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lIns="36000" tIns="0" rIns="36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Extraction electrode</a:t>
            </a:r>
            <a:endParaRPr lang="en-GB" sz="2000" b="1">
              <a:solidFill>
                <a:srgbClr val="FF3300"/>
              </a:solidFill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6237536" y="6247358"/>
            <a:ext cx="2095500" cy="61064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36000" tIns="0" rIns="36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Gas from purifier</a:t>
            </a:r>
            <a:endParaRPr lang="en-GB" sz="2000" b="1">
              <a:solidFill>
                <a:srgbClr val="FF3300"/>
              </a:solidFill>
            </a:endParaRPr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 flipH="1" flipV="1">
            <a:off x="5970836" y="6145758"/>
            <a:ext cx="254000" cy="15240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" name="Line 13"/>
          <p:cNvSpPr>
            <a:spLocks noChangeShapeType="1"/>
          </p:cNvSpPr>
          <p:nvPr/>
        </p:nvSpPr>
        <p:spPr bwMode="auto">
          <a:xfrm flipV="1">
            <a:off x="3151436" y="3783558"/>
            <a:ext cx="228600" cy="44450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" name="Line 14"/>
          <p:cNvSpPr>
            <a:spLocks noChangeShapeType="1"/>
          </p:cNvSpPr>
          <p:nvPr/>
        </p:nvSpPr>
        <p:spPr bwMode="auto">
          <a:xfrm>
            <a:off x="2097336" y="3351758"/>
            <a:ext cx="279400" cy="31750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" name="Line 15"/>
          <p:cNvSpPr>
            <a:spLocks noChangeShapeType="1"/>
          </p:cNvSpPr>
          <p:nvPr/>
        </p:nvSpPr>
        <p:spPr bwMode="auto">
          <a:xfrm flipH="1" flipV="1">
            <a:off x="4764336" y="3631158"/>
            <a:ext cx="152400" cy="27940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4" name="Line 16"/>
          <p:cNvSpPr>
            <a:spLocks noChangeShapeType="1"/>
          </p:cNvSpPr>
          <p:nvPr/>
        </p:nvSpPr>
        <p:spPr bwMode="auto">
          <a:xfrm flipH="1">
            <a:off x="4700836" y="1357858"/>
            <a:ext cx="546100" cy="73660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" name="AutoShape 17"/>
          <p:cNvSpPr>
            <a:spLocks noChangeArrowheads="1"/>
          </p:cNvSpPr>
          <p:nvPr/>
        </p:nvSpPr>
        <p:spPr bwMode="auto">
          <a:xfrm>
            <a:off x="7617074" y="3523208"/>
            <a:ext cx="925512" cy="344488"/>
          </a:xfrm>
          <a:prstGeom prst="leftArrow">
            <a:avLst>
              <a:gd name="adj1" fmla="val 50000"/>
              <a:gd name="adj2" fmla="val 6716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6" name="Rectangle 18"/>
          <p:cNvSpPr>
            <a:spLocks noChangeArrowheads="1"/>
          </p:cNvSpPr>
          <p:nvPr/>
        </p:nvSpPr>
        <p:spPr bwMode="auto">
          <a:xfrm>
            <a:off x="7348786" y="2875508"/>
            <a:ext cx="1733550" cy="500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7" name="WordArt 19"/>
          <p:cNvSpPr>
            <a:spLocks noChangeArrowheads="1" noChangeShapeType="1" noTextEdit="1"/>
          </p:cNvSpPr>
          <p:nvPr/>
        </p:nvSpPr>
        <p:spPr bwMode="auto">
          <a:xfrm>
            <a:off x="7356724" y="3023146"/>
            <a:ext cx="1725612" cy="24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8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Laser beams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in the cell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Gas flow: laminar or turbulent</a:t>
            </a:r>
          </a:p>
          <a:p>
            <a:pPr lvl="1"/>
            <a:r>
              <a:rPr lang="en-US" dirty="0" smtClean="0"/>
              <a:t>Laminar:</a:t>
            </a:r>
          </a:p>
          <a:p>
            <a:pPr lvl="2"/>
            <a:r>
              <a:rPr lang="en-US" dirty="0" smtClean="0"/>
              <a:t>Streamlines are smooth and do not intersect each other</a:t>
            </a:r>
          </a:p>
          <a:p>
            <a:pPr lvl="2"/>
            <a:r>
              <a:rPr lang="en-US" dirty="0" smtClean="0"/>
              <a:t>Could exist is viscosity is big enough</a:t>
            </a:r>
          </a:p>
          <a:p>
            <a:pPr lvl="1"/>
            <a:r>
              <a:rPr lang="en-US" dirty="0" smtClean="0"/>
              <a:t>Turbulent</a:t>
            </a:r>
          </a:p>
          <a:p>
            <a:pPr lvl="2"/>
            <a:r>
              <a:rPr lang="en-US" dirty="0" smtClean="0"/>
              <a:t>Appears due to instability of a laminar flow</a:t>
            </a:r>
          </a:p>
          <a:p>
            <a:pPr lvl="2"/>
            <a:r>
              <a:rPr lang="en-US" dirty="0" smtClean="0"/>
              <a:t>Contains a lot of small vortices</a:t>
            </a:r>
          </a:p>
          <a:p>
            <a:pPr lvl="2"/>
            <a:r>
              <a:rPr lang="en-US" dirty="0" smtClean="0"/>
              <a:t>Chaotically time-dependent</a:t>
            </a:r>
          </a:p>
          <a:p>
            <a:r>
              <a:rPr lang="en-US" dirty="0" smtClean="0"/>
              <a:t>Atoms-walls interaction</a:t>
            </a:r>
          </a:p>
          <a:p>
            <a:pPr lvl="1"/>
            <a:r>
              <a:rPr lang="en-US" dirty="0" smtClean="0"/>
              <a:t>If an atom reaches the wall it sediments on it: </a:t>
            </a:r>
          </a:p>
          <a:p>
            <a:r>
              <a:rPr lang="en-US" dirty="0" smtClean="0"/>
              <a:t>Transport of atoms</a:t>
            </a:r>
          </a:p>
          <a:p>
            <a:pPr lvl="1"/>
            <a:r>
              <a:rPr lang="en-US" dirty="0" smtClean="0"/>
              <a:t>Convection: with a gas along the streamlines</a:t>
            </a:r>
          </a:p>
          <a:p>
            <a:pPr lvl="1"/>
            <a:r>
              <a:rPr lang="en-US" dirty="0" smtClean="0"/>
              <a:t>Diffusion: over the gas flow, across the streamlines, pressure-dependent</a:t>
            </a:r>
          </a:p>
          <a:p>
            <a:pPr lvl="1"/>
            <a:r>
              <a:rPr lang="en-US" dirty="0" smtClean="0"/>
              <a:t>Turbulent diffusion: with turbulent vortices, very strong</a:t>
            </a:r>
            <a:endParaRPr lang="nl-BE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05064"/>
            <a:ext cx="1011952" cy="331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in the cell</a:t>
            </a:r>
            <a:endParaRPr lang="nl-BE" dirty="0"/>
          </a:p>
        </p:txBody>
      </p:sp>
      <p:pic>
        <p:nvPicPr>
          <p:cNvPr id="8" name="Picture 7" descr="velocity field cell.png"/>
          <p:cNvPicPr>
            <a:picLocks noChangeAspect="1"/>
          </p:cNvPicPr>
          <p:nvPr/>
        </p:nvPicPr>
        <p:blipFill>
          <a:blip r:embed="rId2" cstate="print"/>
          <a:srcRect t="3294"/>
          <a:stretch>
            <a:fillRect/>
          </a:stretch>
        </p:blipFill>
        <p:spPr>
          <a:xfrm>
            <a:off x="3410744" y="1556792"/>
            <a:ext cx="5481736" cy="5301208"/>
          </a:xfrm>
          <a:prstGeom prst="rect">
            <a:avLst/>
          </a:prstGeom>
        </p:spPr>
      </p:pic>
      <p:pic>
        <p:nvPicPr>
          <p:cNvPr id="5" name="Picture 4" descr="v_ig_1.png"/>
          <p:cNvPicPr/>
          <p:nvPr/>
        </p:nvPicPr>
        <p:blipFill>
          <a:blip r:embed="rId3" cstate="print"/>
          <a:srcRect l="27934" r="34344" b="32066"/>
          <a:stretch>
            <a:fillRect/>
          </a:stretch>
        </p:blipFill>
        <p:spPr>
          <a:xfrm>
            <a:off x="3491880" y="3789040"/>
            <a:ext cx="1584176" cy="2895203"/>
          </a:xfrm>
          <a:prstGeom prst="rect">
            <a:avLst/>
          </a:prstGeom>
        </p:spPr>
      </p:pic>
      <p:pic>
        <p:nvPicPr>
          <p:cNvPr id="6" name="Picture 5" descr="v_ig_2.png"/>
          <p:cNvPicPr/>
          <p:nvPr/>
        </p:nvPicPr>
        <p:blipFill>
          <a:blip r:embed="rId4" cstate="print"/>
          <a:srcRect l="21983" t="5455" r="42368" b="31405"/>
          <a:stretch>
            <a:fillRect/>
          </a:stretch>
        </p:blipFill>
        <p:spPr>
          <a:xfrm>
            <a:off x="1259632" y="3892465"/>
            <a:ext cx="1800200" cy="2965535"/>
          </a:xfrm>
          <a:prstGeom prst="rect">
            <a:avLst/>
          </a:prstGeom>
        </p:spPr>
      </p:pic>
      <p:pic>
        <p:nvPicPr>
          <p:cNvPr id="7" name="Content Placeholder 6" descr="velocity field.png"/>
          <p:cNvPicPr>
            <a:picLocks noGrp="1" noChangeAspect="1"/>
          </p:cNvPicPr>
          <p:nvPr>
            <p:ph sz="quarter" idx="1"/>
          </p:nvPr>
        </p:nvPicPr>
        <p:blipFill>
          <a:blip r:embed="rId5" cstate="print"/>
          <a:srcRect l="10704" t="15714" b="15714"/>
          <a:stretch>
            <a:fillRect/>
          </a:stretch>
        </p:blipFill>
        <p:spPr>
          <a:xfrm>
            <a:off x="35496" y="1196752"/>
            <a:ext cx="4501008" cy="3456384"/>
          </a:xfrm>
        </p:spPr>
      </p:pic>
      <p:sp>
        <p:nvSpPr>
          <p:cNvPr id="9" name="TextBox 8"/>
          <p:cNvSpPr txBox="1"/>
          <p:nvPr/>
        </p:nvSpPr>
        <p:spPr>
          <a:xfrm>
            <a:off x="5508104" y="1412776"/>
            <a:ext cx="214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Exit hole 0.5 mm</a:t>
            </a:r>
          </a:p>
          <a:p>
            <a:r>
              <a:rPr lang="en-US" dirty="0" smtClean="0"/>
              <a:t>Pressure 500 mbar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Concentration field in cell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Region where atoms are produced must be stated</a:t>
            </a:r>
          </a:p>
          <a:p>
            <a:r>
              <a:rPr lang="en-US" dirty="0" smtClean="0"/>
              <a:t>Transport efficiency: </a:t>
            </a:r>
            <a:r>
              <a:rPr lang="en-US" dirty="0" err="1" smtClean="0"/>
              <a:t>eff</a:t>
            </a:r>
            <a:r>
              <a:rPr lang="en-US" dirty="0" smtClean="0"/>
              <a:t>=influx/</a:t>
            </a:r>
            <a:r>
              <a:rPr lang="en-US" dirty="0" err="1" smtClean="0"/>
              <a:t>outflux</a:t>
            </a:r>
            <a:endParaRPr lang="nl-BE" dirty="0"/>
          </a:p>
        </p:txBody>
      </p:sp>
      <p:pic>
        <p:nvPicPr>
          <p:cNvPr id="4" name="Picture 3" descr="concentr.png"/>
          <p:cNvPicPr>
            <a:picLocks noChangeAspect="1"/>
          </p:cNvPicPr>
          <p:nvPr/>
        </p:nvPicPr>
        <p:blipFill>
          <a:blip r:embed="rId2" cstate="print"/>
          <a:srcRect l="82292" t="3048"/>
          <a:stretch>
            <a:fillRect/>
          </a:stretch>
        </p:blipFill>
        <p:spPr>
          <a:xfrm>
            <a:off x="7740352" y="1844824"/>
            <a:ext cx="836712" cy="4581128"/>
          </a:xfrm>
          <a:prstGeom prst="rect">
            <a:avLst/>
          </a:prstGeom>
        </p:spPr>
      </p:pic>
      <p:pic>
        <p:nvPicPr>
          <p:cNvPr id="5" name="Picture 4" descr="concentr.png"/>
          <p:cNvPicPr>
            <a:picLocks noChangeAspect="1"/>
          </p:cNvPicPr>
          <p:nvPr/>
        </p:nvPicPr>
        <p:blipFill>
          <a:blip r:embed="rId2" cstate="print"/>
          <a:srcRect l="12201" t="29000" r="17450" b="19550"/>
          <a:stretch>
            <a:fillRect/>
          </a:stretch>
        </p:blipFill>
        <p:spPr>
          <a:xfrm>
            <a:off x="2051720" y="2348879"/>
            <a:ext cx="5328592" cy="38970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8224" y="206084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log(c)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  <a:endParaRPr lang="nl-BE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t="13186" b="9584"/>
          <a:stretch>
            <a:fillRect/>
          </a:stretch>
        </p:blipFill>
        <p:spPr bwMode="auto">
          <a:xfrm>
            <a:off x="1907704" y="2276872"/>
            <a:ext cx="526085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800" dirty="0" smtClean="0"/>
              <a:t>58Ni beam 3e9 </a:t>
            </a:r>
            <a:r>
              <a:rPr lang="en-US" sz="1800" dirty="0" err="1" smtClean="0"/>
              <a:t>pps</a:t>
            </a:r>
            <a:r>
              <a:rPr lang="en-US" sz="1800" dirty="0" smtClean="0"/>
              <a:t> 185 </a:t>
            </a:r>
            <a:r>
              <a:rPr lang="en-US" sz="1800" dirty="0" err="1" smtClean="0"/>
              <a:t>MeV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Two Mo windows 4.15 um</a:t>
            </a:r>
          </a:p>
          <a:p>
            <a:r>
              <a:rPr lang="en-US" sz="1800" dirty="0" smtClean="0"/>
              <a:t>Pressure from 480 mbar to 150 mbar</a:t>
            </a:r>
          </a:p>
          <a:p>
            <a:pPr>
              <a:buNone/>
            </a:pPr>
            <a:endParaRPr lang="nl-BE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924906"/>
            <a:ext cx="801533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Measurements:</a:t>
            </a:r>
          </a:p>
          <a:p>
            <a:r>
              <a:rPr lang="en-US" sz="2000" dirty="0" smtClean="0"/>
              <a:t>Ion signal for a single laser pulse (cyclotron in DC mode)</a:t>
            </a:r>
          </a:p>
          <a:p>
            <a:r>
              <a:rPr lang="en-US" sz="2000" dirty="0" smtClean="0"/>
              <a:t>Ion signal for high repetition laser (cyclotron 50 ns ON 1500 ms OFF)</a:t>
            </a:r>
          </a:p>
          <a:p>
            <a:r>
              <a:rPr lang="en-US" sz="2000" dirty="0" smtClean="0"/>
              <a:t>Relative efficiencies for different pressures</a:t>
            </a:r>
          </a:p>
          <a:p>
            <a:endParaRPr lang="nl-BE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1340768"/>
            <a:ext cx="3570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Yu. </a:t>
            </a:r>
            <a:r>
              <a:rPr lang="en-US" dirty="0" err="1" smtClean="0"/>
              <a:t>Kudryavtsev</a:t>
            </a:r>
            <a:r>
              <a:rPr lang="en-US" dirty="0" smtClean="0"/>
              <a:t> et al (2009) NIM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1998</TotalTime>
  <Words>812</Words>
  <Application>Microsoft Office PowerPoint</Application>
  <PresentationFormat>Экран (4:3)</PresentationFormat>
  <Paragraphs>204</Paragraphs>
  <Slides>24</Slides>
  <Notes>0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Origin</vt:lpstr>
      <vt:lpstr>Equation</vt:lpstr>
      <vt:lpstr>Design of the gas cell for IGLIS experiments</vt:lpstr>
      <vt:lpstr>Outlook</vt:lpstr>
      <vt:lpstr>Schematic of the Heavy Element Laser IOnization Spectroscopy project</vt:lpstr>
      <vt:lpstr>Leuven Isotope Separator On-Line (LISOL) Dual-chamber gas cell</vt:lpstr>
      <vt:lpstr>Leuven Isotope Separator On-Line (LISOL)</vt:lpstr>
      <vt:lpstr>Physics in the cell</vt:lpstr>
      <vt:lpstr>Flow in the cell</vt:lpstr>
      <vt:lpstr>Concentration field in cell</vt:lpstr>
      <vt:lpstr>Experiment</vt:lpstr>
      <vt:lpstr>Stopping area</vt:lpstr>
      <vt:lpstr>Single laser pulse</vt:lpstr>
      <vt:lpstr>Simulation (p=300 mbar)</vt:lpstr>
      <vt:lpstr>High repetition laser</vt:lpstr>
      <vt:lpstr>Conclusions from comparison </vt:lpstr>
      <vt:lpstr>Horn cell</vt:lpstr>
      <vt:lpstr>Horn cell diffusion</vt:lpstr>
      <vt:lpstr>Validation by a simple model</vt:lpstr>
      <vt:lpstr>Simple model</vt:lpstr>
      <vt:lpstr>Conclusions</vt:lpstr>
      <vt:lpstr>Слайд 20</vt:lpstr>
      <vt:lpstr>Single laser pulse</vt:lpstr>
      <vt:lpstr>High repetition laser pulses</vt:lpstr>
      <vt:lpstr>What is wrong?</vt:lpstr>
      <vt:lpstr>Evacuation time (p=480 mbar)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 in a gas cell for in-gas laser ionization spectroscopy</dc:title>
  <dc:creator>MyStuff</dc:creator>
  <cp:lastModifiedBy>Mogilevskiy</cp:lastModifiedBy>
  <cp:revision>199</cp:revision>
  <dcterms:created xsi:type="dcterms:W3CDTF">2013-01-15T08:29:24Z</dcterms:created>
  <dcterms:modified xsi:type="dcterms:W3CDTF">2013-12-01T20:30:53Z</dcterms:modified>
</cp:coreProperties>
</file>